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321" r:id="rId3"/>
    <p:sldId id="300" r:id="rId4"/>
    <p:sldId id="322" r:id="rId5"/>
    <p:sldId id="270" r:id="rId6"/>
    <p:sldId id="288" r:id="rId7"/>
    <p:sldId id="323" r:id="rId8"/>
    <p:sldId id="324" r:id="rId9"/>
    <p:sldId id="413" r:id="rId10"/>
  </p:sldIdLst>
  <p:sldSz cx="12192000" cy="6858000"/>
  <p:notesSz cx="6858000" cy="9144000"/>
  <p:embeddedFontLst>
    <p:embeddedFont>
      <p:font typeface="Avenir Next LT Pro" panose="020B0504020202020204" pitchFamily="34" charset="-18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  <p:embeddedFont>
      <p:font typeface="Cambria" panose="02040503050406030204" pitchFamily="18" charset="0"/>
      <p:regular r:id="rId22"/>
      <p:bold r:id="rId23"/>
      <p:italic r:id="rId24"/>
      <p:boldItalic r:id="rId25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  <pc:docChg chg="undo custSel addSld delSld modSld sldOrd">
      <pc:chgData name="Siniša Vuksan" userId="3af124f9-b8e7-46e3-9422-21ae1d17ac0b" providerId="ADAL" clId="{820C67BC-A1DE-4D3F-BECF-674878571AF2}" dt="2020-09-30T14:58:44.816" v="3701"/>
      <pc:docMkLst>
        <pc:docMk/>
      </pc:docMkLst>
      <pc:sldChg chg="modSp">
        <pc:chgData name="Siniša Vuksan" userId="3af124f9-b8e7-46e3-9422-21ae1d17ac0b" providerId="ADAL" clId="{820C67BC-A1DE-4D3F-BECF-674878571AF2}" dt="2020-09-30T13:09:45.208" v="16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820C67BC-A1DE-4D3F-BECF-674878571AF2}" dt="2020-09-30T13:09:45.208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 delAnim modAnim">
        <pc:chgData name="Siniša Vuksan" userId="3af124f9-b8e7-46e3-9422-21ae1d17ac0b" providerId="ADAL" clId="{820C67BC-A1DE-4D3F-BECF-674878571AF2}" dt="2020-09-30T13:15:58.447" v="336" actId="20577"/>
        <pc:sldMkLst>
          <pc:docMk/>
          <pc:sldMk cId="1513291851" sldId="257"/>
        </pc:sldMkLst>
        <pc:spChg chg="mod">
          <ac:chgData name="Siniša Vuksan" userId="3af124f9-b8e7-46e3-9422-21ae1d17ac0b" providerId="ADAL" clId="{820C67BC-A1DE-4D3F-BECF-674878571AF2}" dt="2020-09-30T13:15:58.447" v="336" actId="20577"/>
          <ac:spMkLst>
            <pc:docMk/>
            <pc:sldMk cId="1513291851" sldId="257"/>
            <ac:spMk id="3" creationId="{499D698D-7B4F-4753-8983-15A0086F8C7B}"/>
          </ac:spMkLst>
        </pc:spChg>
        <pc:spChg chg="del">
          <ac:chgData name="Siniša Vuksan" userId="3af124f9-b8e7-46e3-9422-21ae1d17ac0b" providerId="ADAL" clId="{820C67BC-A1DE-4D3F-BECF-674878571AF2}" dt="2020-09-30T13:15:14.266" v="329" actId="478"/>
          <ac:spMkLst>
            <pc:docMk/>
            <pc:sldMk cId="1513291851" sldId="257"/>
            <ac:spMk id="5" creationId="{D24DFF28-2EC5-457A-93BD-B38B16FE4AD8}"/>
          </ac:spMkLst>
        </pc:spChg>
        <pc:picChg chg="add del">
          <ac:chgData name="Siniša Vuksan" userId="3af124f9-b8e7-46e3-9422-21ae1d17ac0b" providerId="ADAL" clId="{820C67BC-A1DE-4D3F-BECF-674878571AF2}" dt="2020-09-30T13:12:17.614" v="21" actId="478"/>
          <ac:picMkLst>
            <pc:docMk/>
            <pc:sldMk cId="1513291851" sldId="257"/>
            <ac:picMk id="2" creationId="{CE949837-D7C4-4397-81E4-AD42A54BB286}"/>
          </ac:picMkLst>
        </pc:picChg>
      </pc:sldChg>
      <pc:sldChg chg="addSp delSp modSp addAnim delAnim">
        <pc:chgData name="Siniša Vuksan" userId="3af124f9-b8e7-46e3-9422-21ae1d17ac0b" providerId="ADAL" clId="{820C67BC-A1DE-4D3F-BECF-674878571AF2}" dt="2020-09-30T13:19:00.172" v="499" actId="1076"/>
        <pc:sldMkLst>
          <pc:docMk/>
          <pc:sldMk cId="891775711" sldId="270"/>
        </pc:sldMkLst>
        <pc:spChg chg="del">
          <ac:chgData name="Siniša Vuksan" userId="3af124f9-b8e7-46e3-9422-21ae1d17ac0b" providerId="ADAL" clId="{820C67BC-A1DE-4D3F-BECF-674878571AF2}" dt="2020-09-30T13:16:04.700" v="337" actId="478"/>
          <ac:spMkLst>
            <pc:docMk/>
            <pc:sldMk cId="891775711" sldId="270"/>
            <ac:spMk id="4" creationId="{D75CFF8D-7D93-4120-8120-DF2500665523}"/>
          </ac:spMkLst>
        </pc:spChg>
        <pc:spChg chg="mod">
          <ac:chgData name="Siniša Vuksan" userId="3af124f9-b8e7-46e3-9422-21ae1d17ac0b" providerId="ADAL" clId="{820C67BC-A1DE-4D3F-BECF-674878571AF2}" dt="2020-09-30T13:16:18.292" v="34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19:00.172" v="499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16:37.614" v="344" actId="478"/>
          <ac:spMkLst>
            <pc:docMk/>
            <pc:sldMk cId="891775711" sldId="270"/>
            <ac:spMk id="7" creationId="{D2D0BA8C-58FB-4A8E-94B2-23009BDA0BA2}"/>
          </ac:spMkLst>
        </pc:spChg>
        <pc:spChg chg="del">
          <ac:chgData name="Siniša Vuksan" userId="3af124f9-b8e7-46e3-9422-21ae1d17ac0b" providerId="ADAL" clId="{820C67BC-A1DE-4D3F-BECF-674878571AF2}" dt="2020-09-30T13:17:13.824" v="346" actId="478"/>
          <ac:spMkLst>
            <pc:docMk/>
            <pc:sldMk cId="891775711" sldId="270"/>
            <ac:spMk id="8" creationId="{DF35BA8C-DCB8-4348-A43A-5CF93781E51E}"/>
          </ac:spMkLst>
        </pc:spChg>
        <pc:spChg chg="add del mod">
          <ac:chgData name="Siniša Vuksan" userId="3af124f9-b8e7-46e3-9422-21ae1d17ac0b" providerId="ADAL" clId="{820C67BC-A1DE-4D3F-BECF-674878571AF2}" dt="2020-09-30T13:16:27.525" v="341" actId="478"/>
          <ac:spMkLst>
            <pc:docMk/>
            <pc:sldMk cId="891775711" sldId="270"/>
            <ac:spMk id="10" creationId="{819D6C20-346B-4AEE-832F-2E272C453245}"/>
          </ac:spMkLst>
        </pc:spChg>
        <pc:picChg chg="mod">
          <ac:chgData name="Siniša Vuksan" userId="3af124f9-b8e7-46e3-9422-21ae1d17ac0b" providerId="ADAL" clId="{820C67BC-A1DE-4D3F-BECF-674878571AF2}" dt="2020-09-30T13:17:08.836" v="345" actId="14826"/>
          <ac:picMkLst>
            <pc:docMk/>
            <pc:sldMk cId="891775711" sldId="270"/>
            <ac:picMk id="2" creationId="{364F0D10-6C93-4798-9B51-775114644404}"/>
          </ac:picMkLst>
        </pc:picChg>
        <pc:picChg chg="add del mod">
          <ac:chgData name="Siniša Vuksan" userId="3af124f9-b8e7-46e3-9422-21ae1d17ac0b" providerId="ADAL" clId="{820C67BC-A1DE-4D3F-BECF-674878571AF2}" dt="2020-09-30T13:18:08.826" v="349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add">
        <pc:chgData name="Siniša Vuksan" userId="3af124f9-b8e7-46e3-9422-21ae1d17ac0b" providerId="ADAL" clId="{820C67BC-A1DE-4D3F-BECF-674878571AF2}" dt="2020-09-30T14:54:41.484" v="3697" actId="20577"/>
        <pc:sldMkLst>
          <pc:docMk/>
          <pc:sldMk cId="470418671" sldId="276"/>
        </pc:sldMkLst>
        <pc:spChg chg="mod">
          <ac:chgData name="Siniša Vuksan" userId="3af124f9-b8e7-46e3-9422-21ae1d17ac0b" providerId="ADAL" clId="{820C67BC-A1DE-4D3F-BECF-674878571AF2}" dt="2020-09-30T14:54:41.484" v="3697" actId="20577"/>
          <ac:spMkLst>
            <pc:docMk/>
            <pc:sldMk cId="470418671" sldId="276"/>
            <ac:spMk id="2" creationId="{2AF3F46D-1885-4F99-A383-C4EDF7FD19B6}"/>
          </ac:spMkLst>
        </pc:spChg>
      </pc:sldChg>
      <pc:sldChg chg="del">
        <pc:chgData name="Siniša Vuksan" userId="3af124f9-b8e7-46e3-9422-21ae1d17ac0b" providerId="ADAL" clId="{820C67BC-A1DE-4D3F-BECF-674878571AF2}" dt="2020-09-30T14:48:48.901" v="3531" actId="2696"/>
        <pc:sldMkLst>
          <pc:docMk/>
          <pc:sldMk cId="4156204590" sldId="281"/>
        </pc:sldMkLst>
      </pc:sldChg>
      <pc:sldChg chg="addSp delSp modSp ord delAnim modAnim">
        <pc:chgData name="Siniša Vuksan" userId="3af124f9-b8e7-46e3-9422-21ae1d17ac0b" providerId="ADAL" clId="{820C67BC-A1DE-4D3F-BECF-674878571AF2}" dt="2020-09-30T14:06:58.469" v="1648" actId="20577"/>
        <pc:sldMkLst>
          <pc:docMk/>
          <pc:sldMk cId="2757270251" sldId="282"/>
        </pc:sldMkLst>
        <pc:spChg chg="mod">
          <ac:chgData name="Siniša Vuksan" userId="3af124f9-b8e7-46e3-9422-21ae1d17ac0b" providerId="ADAL" clId="{820C67BC-A1DE-4D3F-BECF-674878571AF2}" dt="2020-09-30T14:02:51.388" v="1563" actId="20577"/>
          <ac:spMkLst>
            <pc:docMk/>
            <pc:sldMk cId="2757270251" sldId="282"/>
            <ac:spMk id="5" creationId="{D0D4AB01-B963-41A3-8A54-65A5DDE37614}"/>
          </ac:spMkLst>
        </pc:spChg>
        <pc:spChg chg="mod">
          <ac:chgData name="Siniša Vuksan" userId="3af124f9-b8e7-46e3-9422-21ae1d17ac0b" providerId="ADAL" clId="{820C67BC-A1DE-4D3F-BECF-674878571AF2}" dt="2020-09-30T14:03:21.920" v="1600" actId="20577"/>
          <ac:spMkLst>
            <pc:docMk/>
            <pc:sldMk cId="2757270251" sldId="282"/>
            <ac:spMk id="6" creationId="{9B16BC4B-D5C2-44A0-9246-0EBAE8E0E2D0}"/>
          </ac:spMkLst>
        </pc:spChg>
        <pc:spChg chg="del">
          <ac:chgData name="Siniša Vuksan" userId="3af124f9-b8e7-46e3-9422-21ae1d17ac0b" providerId="ADAL" clId="{820C67BC-A1DE-4D3F-BECF-674878571AF2}" dt="2020-09-30T14:03:29.848" v="1601" actId="478"/>
          <ac:spMkLst>
            <pc:docMk/>
            <pc:sldMk cId="2757270251" sldId="282"/>
            <ac:spMk id="8" creationId="{F4331757-D3FC-4E5B-BA93-255D5CB925D7}"/>
          </ac:spMkLst>
        </pc:spChg>
        <pc:spChg chg="mod">
          <ac:chgData name="Siniša Vuksan" userId="3af124f9-b8e7-46e3-9422-21ae1d17ac0b" providerId="ADAL" clId="{820C67BC-A1DE-4D3F-BECF-674878571AF2}" dt="2020-09-30T14:05:02.635" v="1612" actId="1076"/>
          <ac:spMkLst>
            <pc:docMk/>
            <pc:sldMk cId="2757270251" sldId="282"/>
            <ac:spMk id="9" creationId="{B6B1D4C1-9D6D-4E02-9F51-226A1AFA9306}"/>
          </ac:spMkLst>
        </pc:spChg>
        <pc:spChg chg="add mod">
          <ac:chgData name="Siniša Vuksan" userId="3af124f9-b8e7-46e3-9422-21ae1d17ac0b" providerId="ADAL" clId="{820C67BC-A1DE-4D3F-BECF-674878571AF2}" dt="2020-09-30T14:05:15.734" v="1615" actId="20577"/>
          <ac:spMkLst>
            <pc:docMk/>
            <pc:sldMk cId="2757270251" sldId="282"/>
            <ac:spMk id="10" creationId="{BD082D35-696A-4503-947F-D93736A48DDB}"/>
          </ac:spMkLst>
        </pc:spChg>
        <pc:spChg chg="add mod">
          <ac:chgData name="Siniša Vuksan" userId="3af124f9-b8e7-46e3-9422-21ae1d17ac0b" providerId="ADAL" clId="{820C67BC-A1DE-4D3F-BECF-674878571AF2}" dt="2020-09-30T14:05:31.058" v="1620" actId="20577"/>
          <ac:spMkLst>
            <pc:docMk/>
            <pc:sldMk cId="2757270251" sldId="282"/>
            <ac:spMk id="11" creationId="{C57F3F0F-0459-490F-8464-FADF18D52821}"/>
          </ac:spMkLst>
        </pc:spChg>
        <pc:spChg chg="add mod">
          <ac:chgData name="Siniša Vuksan" userId="3af124f9-b8e7-46e3-9422-21ae1d17ac0b" providerId="ADAL" clId="{820C67BC-A1DE-4D3F-BECF-674878571AF2}" dt="2020-09-30T14:05:55.454" v="1625" actId="1076"/>
          <ac:spMkLst>
            <pc:docMk/>
            <pc:sldMk cId="2757270251" sldId="282"/>
            <ac:spMk id="12" creationId="{ACDD8E38-B7A0-4481-812F-6BA15455DC0D}"/>
          </ac:spMkLst>
        </pc:spChg>
        <pc:spChg chg="add mod">
          <ac:chgData name="Siniša Vuksan" userId="3af124f9-b8e7-46e3-9422-21ae1d17ac0b" providerId="ADAL" clId="{820C67BC-A1DE-4D3F-BECF-674878571AF2}" dt="2020-09-30T14:06:15.594" v="1636" actId="20577"/>
          <ac:spMkLst>
            <pc:docMk/>
            <pc:sldMk cId="2757270251" sldId="282"/>
            <ac:spMk id="13" creationId="{EFFEAD8C-6A65-490F-B5D4-FD6584418FEC}"/>
          </ac:spMkLst>
        </pc:spChg>
        <pc:spChg chg="add mod">
          <ac:chgData name="Siniša Vuksan" userId="3af124f9-b8e7-46e3-9422-21ae1d17ac0b" providerId="ADAL" clId="{820C67BC-A1DE-4D3F-BECF-674878571AF2}" dt="2020-09-30T14:06:50.688" v="1646" actId="1035"/>
          <ac:spMkLst>
            <pc:docMk/>
            <pc:sldMk cId="2757270251" sldId="282"/>
            <ac:spMk id="14" creationId="{9C24D9ED-F516-4E62-BB82-D842654BB891}"/>
          </ac:spMkLst>
        </pc:spChg>
        <pc:spChg chg="add mod">
          <ac:chgData name="Siniša Vuksan" userId="3af124f9-b8e7-46e3-9422-21ae1d17ac0b" providerId="ADAL" clId="{820C67BC-A1DE-4D3F-BECF-674878571AF2}" dt="2020-09-30T14:06:58.469" v="1648" actId="20577"/>
          <ac:spMkLst>
            <pc:docMk/>
            <pc:sldMk cId="2757270251" sldId="282"/>
            <ac:spMk id="15" creationId="{A5FC6C98-F5D1-4814-9523-4D2D75C72AF8}"/>
          </ac:spMkLst>
        </pc:spChg>
        <pc:picChg chg="mod">
          <ac:chgData name="Siniša Vuksan" userId="3af124f9-b8e7-46e3-9422-21ae1d17ac0b" providerId="ADAL" clId="{820C67BC-A1DE-4D3F-BECF-674878571AF2}" dt="2020-09-30T14:04:16.374" v="1602" actId="14826"/>
          <ac:picMkLst>
            <pc:docMk/>
            <pc:sldMk cId="2757270251" sldId="282"/>
            <ac:picMk id="4" creationId="{F7E6A656-4BB7-46A4-8C5B-DD7752CCDE3D}"/>
          </ac:picMkLst>
        </pc:picChg>
        <pc:picChg chg="mod">
          <ac:chgData name="Siniša Vuksan" userId="3af124f9-b8e7-46e3-9422-21ae1d17ac0b" providerId="ADAL" clId="{820C67BC-A1DE-4D3F-BECF-674878571AF2}" dt="2020-09-30T14:06:35.403" v="1642" actId="1076"/>
          <ac:picMkLst>
            <pc:docMk/>
            <pc:sldMk cId="2757270251" sldId="282"/>
            <ac:picMk id="7" creationId="{B201D401-7200-4F68-9568-CB1607A39225}"/>
          </ac:picMkLst>
        </pc:picChg>
      </pc:sldChg>
      <pc:sldChg chg="del">
        <pc:chgData name="Siniša Vuksan" userId="3af124f9-b8e7-46e3-9422-21ae1d17ac0b" providerId="ADAL" clId="{820C67BC-A1DE-4D3F-BECF-674878571AF2}" dt="2020-09-30T14:48:50.737" v="3532" actId="2696"/>
        <pc:sldMkLst>
          <pc:docMk/>
          <pc:sldMk cId="1603469843" sldId="283"/>
        </pc:sldMkLst>
      </pc:sldChg>
      <pc:sldChg chg="del">
        <pc:chgData name="Siniša Vuksan" userId="3af124f9-b8e7-46e3-9422-21ae1d17ac0b" providerId="ADAL" clId="{820C67BC-A1DE-4D3F-BECF-674878571AF2}" dt="2020-09-30T14:48:54.248" v="3534" actId="2696"/>
        <pc:sldMkLst>
          <pc:docMk/>
          <pc:sldMk cId="4272247978" sldId="284"/>
        </pc:sldMkLst>
      </pc:sldChg>
      <pc:sldChg chg="del">
        <pc:chgData name="Siniša Vuksan" userId="3af124f9-b8e7-46e3-9422-21ae1d17ac0b" providerId="ADAL" clId="{820C67BC-A1DE-4D3F-BECF-674878571AF2}" dt="2020-09-30T14:48:58.158" v="3536" actId="2696"/>
        <pc:sldMkLst>
          <pc:docMk/>
          <pc:sldMk cId="3127415772" sldId="287"/>
        </pc:sldMkLst>
      </pc:sldChg>
      <pc:sldChg chg="del">
        <pc:chgData name="Siniša Vuksan" userId="3af124f9-b8e7-46e3-9422-21ae1d17ac0b" providerId="ADAL" clId="{820C67BC-A1DE-4D3F-BECF-674878571AF2}" dt="2020-09-30T14:48:56.267" v="3535" actId="2696"/>
        <pc:sldMkLst>
          <pc:docMk/>
          <pc:sldMk cId="1614537136" sldId="288"/>
        </pc:sldMkLst>
      </pc:sldChg>
      <pc:sldChg chg="del">
        <pc:chgData name="Siniša Vuksan" userId="3af124f9-b8e7-46e3-9422-21ae1d17ac0b" providerId="ADAL" clId="{820C67BC-A1DE-4D3F-BECF-674878571AF2}" dt="2020-09-30T14:49:00.004" v="3537" actId="2696"/>
        <pc:sldMkLst>
          <pc:docMk/>
          <pc:sldMk cId="1299448413" sldId="289"/>
        </pc:sldMkLst>
      </pc:sldChg>
      <pc:sldChg chg="del">
        <pc:chgData name="Siniša Vuksan" userId="3af124f9-b8e7-46e3-9422-21ae1d17ac0b" providerId="ADAL" clId="{820C67BC-A1DE-4D3F-BECF-674878571AF2}" dt="2020-09-30T14:49:01.771" v="3538" actId="2696"/>
        <pc:sldMkLst>
          <pc:docMk/>
          <pc:sldMk cId="559941074" sldId="290"/>
        </pc:sldMkLst>
      </pc:sldChg>
      <pc:sldChg chg="del">
        <pc:chgData name="Siniša Vuksan" userId="3af124f9-b8e7-46e3-9422-21ae1d17ac0b" providerId="ADAL" clId="{820C67BC-A1DE-4D3F-BECF-674878571AF2}" dt="2020-09-30T14:49:03.741" v="3539" actId="2696"/>
        <pc:sldMkLst>
          <pc:docMk/>
          <pc:sldMk cId="2044239225" sldId="291"/>
        </pc:sldMkLst>
      </pc:sldChg>
      <pc:sldChg chg="addSp delSp modSp add delAnim modAnim">
        <pc:chgData name="Siniša Vuksan" userId="3af124f9-b8e7-46e3-9422-21ae1d17ac0b" providerId="ADAL" clId="{820C67BC-A1DE-4D3F-BECF-674878571AF2}" dt="2020-09-30T13:39:26.114" v="804" actId="1035"/>
        <pc:sldMkLst>
          <pc:docMk/>
          <pc:sldMk cId="713769141" sldId="292"/>
        </pc:sldMkLst>
        <pc:spChg chg="del">
          <ac:chgData name="Siniša Vuksan" userId="3af124f9-b8e7-46e3-9422-21ae1d17ac0b" providerId="ADAL" clId="{820C67BC-A1DE-4D3F-BECF-674878571AF2}" dt="2020-09-30T13:19:58.008" v="502" actId="478"/>
          <ac:spMkLst>
            <pc:docMk/>
            <pc:sldMk cId="713769141" sldId="292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38:38.152" v="790" actId="1076"/>
          <ac:spMkLst>
            <pc:docMk/>
            <pc:sldMk cId="713769141" sldId="292"/>
            <ac:spMk id="6" creationId="{D59C0E6F-A8FA-4180-809C-0B238788105A}"/>
          </ac:spMkLst>
        </pc:spChg>
        <pc:spChg chg="add mod">
          <ac:chgData name="Siniša Vuksan" userId="3af124f9-b8e7-46e3-9422-21ae1d17ac0b" providerId="ADAL" clId="{820C67BC-A1DE-4D3F-BECF-674878571AF2}" dt="2020-09-30T13:39:26.114" v="804" actId="1035"/>
          <ac:spMkLst>
            <pc:docMk/>
            <pc:sldMk cId="713769141" sldId="292"/>
            <ac:spMk id="7" creationId="{FFE50192-59A4-4948-9D86-C3EB5523A672}"/>
          </ac:spMkLst>
        </pc:spChg>
        <pc:picChg chg="del">
          <ac:chgData name="Siniša Vuksan" userId="3af124f9-b8e7-46e3-9422-21ae1d17ac0b" providerId="ADAL" clId="{820C67BC-A1DE-4D3F-BECF-674878571AF2}" dt="2020-09-30T13:20:04.049" v="504" actId="478"/>
          <ac:picMkLst>
            <pc:docMk/>
            <pc:sldMk cId="713769141" sldId="292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3:38:32.720" v="787" actId="1076"/>
          <ac:picMkLst>
            <pc:docMk/>
            <pc:sldMk cId="713769141" sldId="292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39:00.966" v="795" actId="1076"/>
          <ac:picMkLst>
            <pc:docMk/>
            <pc:sldMk cId="713769141" sldId="292"/>
            <ac:picMk id="4" creationId="{4965AB8E-C7AC-4033-9D69-D174328A0BC8}"/>
          </ac:picMkLst>
        </pc:picChg>
      </pc:sldChg>
      <pc:sldChg chg="add del">
        <pc:chgData name="Siniša Vuksan" userId="3af124f9-b8e7-46e3-9422-21ae1d17ac0b" providerId="ADAL" clId="{820C67BC-A1DE-4D3F-BECF-674878571AF2}" dt="2020-09-30T13:39:38.173" v="807" actId="2696"/>
        <pc:sldMkLst>
          <pc:docMk/>
          <pc:sldMk cId="849765422" sldId="293"/>
        </pc:sldMkLst>
      </pc:sldChg>
      <pc:sldChg chg="addSp delSp modSp add delAnim modAnim">
        <pc:chgData name="Siniša Vuksan" userId="3af124f9-b8e7-46e3-9422-21ae1d17ac0b" providerId="ADAL" clId="{820C67BC-A1DE-4D3F-BECF-674878571AF2}" dt="2020-09-30T13:47:22.649" v="1010" actId="20577"/>
        <pc:sldMkLst>
          <pc:docMk/>
          <pc:sldMk cId="2012381804" sldId="293"/>
        </pc:sldMkLst>
        <pc:spChg chg="mod">
          <ac:chgData name="Siniša Vuksan" userId="3af124f9-b8e7-46e3-9422-21ae1d17ac0b" providerId="ADAL" clId="{820C67BC-A1DE-4D3F-BECF-674878571AF2}" dt="2020-09-30T13:41:48.676" v="867" actId="20577"/>
          <ac:spMkLst>
            <pc:docMk/>
            <pc:sldMk cId="2012381804" sldId="293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39:47.479" v="811" actId="478"/>
          <ac:spMkLst>
            <pc:docMk/>
            <pc:sldMk cId="2012381804" sldId="293"/>
            <ac:spMk id="7" creationId="{FFE50192-59A4-4948-9D86-C3EB5523A672}"/>
          </ac:spMkLst>
        </pc:spChg>
        <pc:spChg chg="add mod">
          <ac:chgData name="Siniša Vuksan" userId="3af124f9-b8e7-46e3-9422-21ae1d17ac0b" providerId="ADAL" clId="{820C67BC-A1DE-4D3F-BECF-674878571AF2}" dt="2020-09-30T13:45:39.639" v="934" actId="1076"/>
          <ac:spMkLst>
            <pc:docMk/>
            <pc:sldMk cId="2012381804" sldId="293"/>
            <ac:spMk id="8" creationId="{D6B6F61C-23D3-4BCA-A886-9E03FF406142}"/>
          </ac:spMkLst>
        </pc:spChg>
        <pc:spChg chg="add mod">
          <ac:chgData name="Siniša Vuksan" userId="3af124f9-b8e7-46e3-9422-21ae1d17ac0b" providerId="ADAL" clId="{820C67BC-A1DE-4D3F-BECF-674878571AF2}" dt="2020-09-30T13:47:22.649" v="1010" actId="20577"/>
          <ac:spMkLst>
            <pc:docMk/>
            <pc:sldMk cId="2012381804" sldId="293"/>
            <ac:spMk id="9" creationId="{38A796A8-62DE-41EF-A5B4-1FE2570FBFD0}"/>
          </ac:spMkLst>
        </pc:spChg>
        <pc:picChg chg="add mod">
          <ac:chgData name="Siniša Vuksan" userId="3af124f9-b8e7-46e3-9422-21ae1d17ac0b" providerId="ADAL" clId="{820C67BC-A1DE-4D3F-BECF-674878571AF2}" dt="2020-09-30T13:42:54.211" v="869" actId="1076"/>
          <ac:picMkLst>
            <pc:docMk/>
            <pc:sldMk cId="2012381804" sldId="293"/>
            <ac:picMk id="2" creationId="{CC694C1D-87A8-46BD-A799-5EE84846B553}"/>
          </ac:picMkLst>
        </pc:picChg>
        <pc:picChg chg="mod">
          <ac:chgData name="Siniša Vuksan" userId="3af124f9-b8e7-46e3-9422-21ae1d17ac0b" providerId="ADAL" clId="{820C67BC-A1DE-4D3F-BECF-674878571AF2}" dt="2020-09-30T13:41:16.612" v="822" actId="1038"/>
          <ac:picMkLst>
            <pc:docMk/>
            <pc:sldMk cId="2012381804" sldId="293"/>
            <ac:picMk id="3" creationId="{DCB64642-CE4F-4D9C-A92A-9A8EF9D7D4F4}"/>
          </ac:picMkLst>
        </pc:picChg>
        <pc:picChg chg="del">
          <ac:chgData name="Siniša Vuksan" userId="3af124f9-b8e7-46e3-9422-21ae1d17ac0b" providerId="ADAL" clId="{820C67BC-A1DE-4D3F-BECF-674878571AF2}" dt="2020-09-30T13:39:44.350" v="810" actId="478"/>
          <ac:picMkLst>
            <pc:docMk/>
            <pc:sldMk cId="2012381804" sldId="293"/>
            <ac:picMk id="4" creationId="{4965AB8E-C7AC-4033-9D69-D174328A0BC8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58:44.816" v="3701"/>
        <pc:sldMkLst>
          <pc:docMk/>
          <pc:sldMk cId="913134882" sldId="294"/>
        </pc:sldMkLst>
        <pc:spChg chg="del">
          <ac:chgData name="Siniša Vuksan" userId="3af124f9-b8e7-46e3-9422-21ae1d17ac0b" providerId="ADAL" clId="{820C67BC-A1DE-4D3F-BECF-674878571AF2}" dt="2020-09-30T13:47:47.523" v="1013" actId="478"/>
          <ac:spMkLst>
            <pc:docMk/>
            <pc:sldMk cId="913134882" sldId="294"/>
            <ac:spMk id="2" creationId="{61C4AFBD-25F7-4E15-BF9A-B385F95A9C42}"/>
          </ac:spMkLst>
        </pc:spChg>
        <pc:spChg chg="del">
          <ac:chgData name="Siniša Vuksan" userId="3af124f9-b8e7-46e3-9422-21ae1d17ac0b" providerId="ADAL" clId="{820C67BC-A1DE-4D3F-BECF-674878571AF2}" dt="2020-09-30T13:47:49.067" v="1014" actId="478"/>
          <ac:spMkLst>
            <pc:docMk/>
            <pc:sldMk cId="913134882" sldId="294"/>
            <ac:spMk id="3" creationId="{34969931-3E86-4302-AD7B-41D0ED5299C9}"/>
          </ac:spMkLst>
        </pc:spChg>
        <pc:spChg chg="add mod">
          <ac:chgData name="Siniša Vuksan" userId="3af124f9-b8e7-46e3-9422-21ae1d17ac0b" providerId="ADAL" clId="{820C67BC-A1DE-4D3F-BECF-674878571AF2}" dt="2020-09-30T14:09:43.023" v="1776" actId="14100"/>
          <ac:spMkLst>
            <pc:docMk/>
            <pc:sldMk cId="913134882" sldId="294"/>
            <ac:spMk id="4" creationId="{20550563-A81B-4C50-B91F-D6124AF5E4D8}"/>
          </ac:spMkLst>
        </pc:spChg>
        <pc:spChg chg="add mod">
          <ac:chgData name="Siniša Vuksan" userId="3af124f9-b8e7-46e3-9422-21ae1d17ac0b" providerId="ADAL" clId="{820C67BC-A1DE-4D3F-BECF-674878571AF2}" dt="2020-09-30T14:14:22.459" v="1880" actId="1076"/>
          <ac:spMkLst>
            <pc:docMk/>
            <pc:sldMk cId="913134882" sldId="294"/>
            <ac:spMk id="14" creationId="{3D254821-F011-4673-AB3E-8B1FCA80F395}"/>
          </ac:spMkLst>
        </pc:spChg>
        <pc:picChg chg="add mod">
          <ac:chgData name="Siniša Vuksan" userId="3af124f9-b8e7-46e3-9422-21ae1d17ac0b" providerId="ADAL" clId="{820C67BC-A1DE-4D3F-BECF-674878571AF2}" dt="2020-09-30T14:09:38.264" v="1774" actId="208"/>
          <ac:picMkLst>
            <pc:docMk/>
            <pc:sldMk cId="913134882" sldId="294"/>
            <ac:picMk id="5" creationId="{32038D03-2AF8-4F25-9684-8A101F280F2D}"/>
          </ac:picMkLst>
        </pc:picChg>
        <pc:picChg chg="add mod">
          <ac:chgData name="Siniša Vuksan" userId="3af124f9-b8e7-46e3-9422-21ae1d17ac0b" providerId="ADAL" clId="{820C67BC-A1DE-4D3F-BECF-674878571AF2}" dt="2020-09-30T14:10:47.378" v="1787" actId="1038"/>
          <ac:picMkLst>
            <pc:docMk/>
            <pc:sldMk cId="913134882" sldId="294"/>
            <ac:picMk id="6" creationId="{5B2DF09F-7C11-44CE-9782-A779373CBD97}"/>
          </ac:picMkLst>
        </pc:picChg>
        <pc:picChg chg="add mod">
          <ac:chgData name="Siniša Vuksan" userId="3af124f9-b8e7-46e3-9422-21ae1d17ac0b" providerId="ADAL" clId="{820C67BC-A1DE-4D3F-BECF-674878571AF2}" dt="2020-09-30T14:10:59.819" v="1790" actId="14100"/>
          <ac:picMkLst>
            <pc:docMk/>
            <pc:sldMk cId="913134882" sldId="294"/>
            <ac:picMk id="7" creationId="{13A15B69-2A76-4FA8-B69D-1EBDBC297625}"/>
          </ac:picMkLst>
        </pc:picChg>
        <pc:picChg chg="add mod">
          <ac:chgData name="Siniša Vuksan" userId="3af124f9-b8e7-46e3-9422-21ae1d17ac0b" providerId="ADAL" clId="{820C67BC-A1DE-4D3F-BECF-674878571AF2}" dt="2020-09-30T14:11:12.391" v="1799" actId="1036"/>
          <ac:picMkLst>
            <pc:docMk/>
            <pc:sldMk cId="913134882" sldId="294"/>
            <ac:picMk id="8" creationId="{383DD765-CEF7-49F5-8757-178888CDCE23}"/>
          </ac:picMkLst>
        </pc:picChg>
        <pc:picChg chg="add mod">
          <ac:chgData name="Siniša Vuksan" userId="3af124f9-b8e7-46e3-9422-21ae1d17ac0b" providerId="ADAL" clId="{820C67BC-A1DE-4D3F-BECF-674878571AF2}" dt="2020-09-30T14:11:26.967" v="1812" actId="1036"/>
          <ac:picMkLst>
            <pc:docMk/>
            <pc:sldMk cId="913134882" sldId="294"/>
            <ac:picMk id="9" creationId="{73AC3DA3-2615-4F08-9D91-B36B7E475A56}"/>
          </ac:picMkLst>
        </pc:picChg>
        <pc:picChg chg="add mod">
          <ac:chgData name="Siniša Vuksan" userId="3af124f9-b8e7-46e3-9422-21ae1d17ac0b" providerId="ADAL" clId="{820C67BC-A1DE-4D3F-BECF-674878571AF2}" dt="2020-09-30T14:11:35.296" v="1815" actId="14100"/>
          <ac:picMkLst>
            <pc:docMk/>
            <pc:sldMk cId="913134882" sldId="294"/>
            <ac:picMk id="10" creationId="{B824423B-07D4-4987-9F78-C652801DD7FC}"/>
          </ac:picMkLst>
        </pc:picChg>
        <pc:picChg chg="add mod">
          <ac:chgData name="Siniša Vuksan" userId="3af124f9-b8e7-46e3-9422-21ae1d17ac0b" providerId="ADAL" clId="{820C67BC-A1DE-4D3F-BECF-674878571AF2}" dt="2020-09-30T14:11:46.038" v="1818" actId="14100"/>
          <ac:picMkLst>
            <pc:docMk/>
            <pc:sldMk cId="913134882" sldId="294"/>
            <ac:picMk id="11" creationId="{5A8B55A4-1398-41D0-B371-EF02CC8F66FC}"/>
          </ac:picMkLst>
        </pc:picChg>
        <pc:picChg chg="add mod">
          <ac:chgData name="Siniša Vuksan" userId="3af124f9-b8e7-46e3-9422-21ae1d17ac0b" providerId="ADAL" clId="{820C67BC-A1DE-4D3F-BECF-674878571AF2}" dt="2020-09-30T14:11:54.986" v="1821" actId="14100"/>
          <ac:picMkLst>
            <pc:docMk/>
            <pc:sldMk cId="913134882" sldId="294"/>
            <ac:picMk id="12" creationId="{10070E42-BB72-491E-84E8-26232D0488B4}"/>
          </ac:picMkLst>
        </pc:picChg>
        <pc:picChg chg="add mod">
          <ac:chgData name="Siniša Vuksan" userId="3af124f9-b8e7-46e3-9422-21ae1d17ac0b" providerId="ADAL" clId="{820C67BC-A1DE-4D3F-BECF-674878571AF2}" dt="2020-09-30T14:12:04.273" v="1825" actId="1076"/>
          <ac:picMkLst>
            <pc:docMk/>
            <pc:sldMk cId="913134882" sldId="294"/>
            <ac:picMk id="13" creationId="{308909FE-725F-4D85-BA7A-CE192FE9A205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34:28.883" v="2662" actId="1076"/>
        <pc:sldMkLst>
          <pc:docMk/>
          <pc:sldMk cId="1516684036" sldId="295"/>
        </pc:sldMkLst>
        <pc:spChg chg="del">
          <ac:chgData name="Siniša Vuksan" userId="3af124f9-b8e7-46e3-9422-21ae1d17ac0b" providerId="ADAL" clId="{820C67BC-A1DE-4D3F-BECF-674878571AF2}" dt="2020-09-30T14:23:04.580" v="2281" actId="478"/>
          <ac:spMkLst>
            <pc:docMk/>
            <pc:sldMk cId="1516684036" sldId="295"/>
            <ac:spMk id="2" creationId="{7C3BB6EB-0894-4672-A162-4210836E20AB}"/>
          </ac:spMkLst>
        </pc:spChg>
        <pc:spChg chg="del">
          <ac:chgData name="Siniša Vuksan" userId="3af124f9-b8e7-46e3-9422-21ae1d17ac0b" providerId="ADAL" clId="{820C67BC-A1DE-4D3F-BECF-674878571AF2}" dt="2020-09-30T14:23:06.185" v="2282" actId="478"/>
          <ac:spMkLst>
            <pc:docMk/>
            <pc:sldMk cId="1516684036" sldId="295"/>
            <ac:spMk id="3" creationId="{2468E262-7E05-4028-918A-8C1D0D2E3233}"/>
          </ac:spMkLst>
        </pc:spChg>
        <pc:spChg chg="add mod ord">
          <ac:chgData name="Siniša Vuksan" userId="3af124f9-b8e7-46e3-9422-21ae1d17ac0b" providerId="ADAL" clId="{820C67BC-A1DE-4D3F-BECF-674878571AF2}" dt="2020-09-30T14:34:28.883" v="2662" actId="1076"/>
          <ac:spMkLst>
            <pc:docMk/>
            <pc:sldMk cId="1516684036" sldId="295"/>
            <ac:spMk id="4" creationId="{85FBDFCC-CA19-4E2E-BE45-0145B3745081}"/>
          </ac:spMkLst>
        </pc:spChg>
        <pc:spChg chg="add mod">
          <ac:chgData name="Siniša Vuksan" userId="3af124f9-b8e7-46e3-9422-21ae1d17ac0b" providerId="ADAL" clId="{820C67BC-A1DE-4D3F-BECF-674878571AF2}" dt="2020-09-30T14:34:18.742" v="2659" actId="1076"/>
          <ac:spMkLst>
            <pc:docMk/>
            <pc:sldMk cId="1516684036" sldId="295"/>
            <ac:spMk id="7" creationId="{EBCD8A16-58F1-4969-BD7C-E2F85AFFACF2}"/>
          </ac:spMkLst>
        </pc:spChg>
        <pc:picChg chg="add del">
          <ac:chgData name="Siniša Vuksan" userId="3af124f9-b8e7-46e3-9422-21ae1d17ac0b" providerId="ADAL" clId="{820C67BC-A1DE-4D3F-BECF-674878571AF2}" dt="2020-09-30T14:25:39.251" v="2449" actId="478"/>
          <ac:picMkLst>
            <pc:docMk/>
            <pc:sldMk cId="1516684036" sldId="295"/>
            <ac:picMk id="5" creationId="{D2A55B91-6106-4F51-881D-211564A74C81}"/>
          </ac:picMkLst>
        </pc:picChg>
        <pc:picChg chg="add mod">
          <ac:chgData name="Siniša Vuksan" userId="3af124f9-b8e7-46e3-9422-21ae1d17ac0b" providerId="ADAL" clId="{820C67BC-A1DE-4D3F-BECF-674878571AF2}" dt="2020-09-30T14:34:25.239" v="2661" actId="1076"/>
          <ac:picMkLst>
            <pc:docMk/>
            <pc:sldMk cId="1516684036" sldId="295"/>
            <ac:picMk id="6" creationId="{D2697811-CF0F-4D91-AF85-D796154D602C}"/>
          </ac:picMkLst>
        </pc:picChg>
        <pc:picChg chg="add mod">
          <ac:chgData name="Siniša Vuksan" userId="3af124f9-b8e7-46e3-9422-21ae1d17ac0b" providerId="ADAL" clId="{820C67BC-A1DE-4D3F-BECF-674878571AF2}" dt="2020-09-30T14:34:21.713" v="2660" actId="1076"/>
          <ac:picMkLst>
            <pc:docMk/>
            <pc:sldMk cId="1516684036" sldId="295"/>
            <ac:picMk id="8" creationId="{50ED63DE-6FB3-4161-B54E-90BEC8B42418}"/>
          </ac:picMkLst>
        </pc:picChg>
        <pc:picChg chg="add del mod">
          <ac:chgData name="Siniša Vuksan" userId="3af124f9-b8e7-46e3-9422-21ae1d17ac0b" providerId="ADAL" clId="{820C67BC-A1DE-4D3F-BECF-674878571AF2}" dt="2020-09-30T14:34:09.063" v="2656" actId="478"/>
          <ac:picMkLst>
            <pc:docMk/>
            <pc:sldMk cId="1516684036" sldId="295"/>
            <ac:picMk id="9" creationId="{951289EA-7177-4763-8764-614338C922D5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01:31.688" v="1559" actId="1035"/>
        <pc:sldMkLst>
          <pc:docMk/>
          <pc:sldMk cId="3182235518" sldId="296"/>
        </pc:sldMkLst>
        <pc:spChg chg="mod">
          <ac:chgData name="Siniša Vuksan" userId="3af124f9-b8e7-46e3-9422-21ae1d17ac0b" providerId="ADAL" clId="{820C67BC-A1DE-4D3F-BECF-674878571AF2}" dt="2020-09-30T13:51:26.533" v="1194" actId="20577"/>
          <ac:spMkLst>
            <pc:docMk/>
            <pc:sldMk cId="3182235518" sldId="296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49:57.463" v="1020" actId="478"/>
          <ac:spMkLst>
            <pc:docMk/>
            <pc:sldMk cId="3182235518" sldId="296"/>
            <ac:spMk id="8" creationId="{D6B6F61C-23D3-4BCA-A886-9E03FF406142}"/>
          </ac:spMkLst>
        </pc:spChg>
        <pc:spChg chg="del">
          <ac:chgData name="Siniša Vuksan" userId="3af124f9-b8e7-46e3-9422-21ae1d17ac0b" providerId="ADAL" clId="{820C67BC-A1DE-4D3F-BECF-674878571AF2}" dt="2020-09-30T13:49:55.083" v="1019" actId="478"/>
          <ac:spMkLst>
            <pc:docMk/>
            <pc:sldMk cId="3182235518" sldId="296"/>
            <ac:spMk id="9" creationId="{38A796A8-62DE-41EF-A5B4-1FE2570FBFD0}"/>
          </ac:spMkLst>
        </pc:spChg>
        <pc:spChg chg="add mod">
          <ac:chgData name="Siniša Vuksan" userId="3af124f9-b8e7-46e3-9422-21ae1d17ac0b" providerId="ADAL" clId="{820C67BC-A1DE-4D3F-BECF-674878571AF2}" dt="2020-09-30T13:55:37.664" v="1287" actId="1076"/>
          <ac:spMkLst>
            <pc:docMk/>
            <pc:sldMk cId="3182235518" sldId="296"/>
            <ac:spMk id="10" creationId="{5C9C01C0-34D1-4198-A489-5CE71B56E98D}"/>
          </ac:spMkLst>
        </pc:spChg>
        <pc:spChg chg="add mod">
          <ac:chgData name="Siniša Vuksan" userId="3af124f9-b8e7-46e3-9422-21ae1d17ac0b" providerId="ADAL" clId="{820C67BC-A1DE-4D3F-BECF-674878571AF2}" dt="2020-09-30T13:58:31.706" v="1434" actId="1076"/>
          <ac:spMkLst>
            <pc:docMk/>
            <pc:sldMk cId="3182235518" sldId="296"/>
            <ac:spMk id="11" creationId="{F08B2559-22D4-4E3D-A684-59CE8526DC68}"/>
          </ac:spMkLst>
        </pc:spChg>
        <pc:spChg chg="add mod">
          <ac:chgData name="Siniša Vuksan" userId="3af124f9-b8e7-46e3-9422-21ae1d17ac0b" providerId="ADAL" clId="{820C67BC-A1DE-4D3F-BECF-674878571AF2}" dt="2020-09-30T13:57:10.090" v="1374" actId="1076"/>
          <ac:spMkLst>
            <pc:docMk/>
            <pc:sldMk cId="3182235518" sldId="296"/>
            <ac:spMk id="12" creationId="{033607A3-142F-45DD-8E49-E8E685C7E2CC}"/>
          </ac:spMkLst>
        </pc:spChg>
        <pc:spChg chg="add mod">
          <ac:chgData name="Siniša Vuksan" userId="3af124f9-b8e7-46e3-9422-21ae1d17ac0b" providerId="ADAL" clId="{820C67BC-A1DE-4D3F-BECF-674878571AF2}" dt="2020-09-30T13:58:16.199" v="1431" actId="20577"/>
          <ac:spMkLst>
            <pc:docMk/>
            <pc:sldMk cId="3182235518" sldId="296"/>
            <ac:spMk id="13" creationId="{2B2CD01F-84FA-4AF0-801E-EE5404145DE0}"/>
          </ac:spMkLst>
        </pc:spChg>
        <pc:spChg chg="add mod">
          <ac:chgData name="Siniša Vuksan" userId="3af124f9-b8e7-46e3-9422-21ae1d17ac0b" providerId="ADAL" clId="{820C67BC-A1DE-4D3F-BECF-674878571AF2}" dt="2020-09-30T13:59:17.661" v="1474" actId="20577"/>
          <ac:spMkLst>
            <pc:docMk/>
            <pc:sldMk cId="3182235518" sldId="296"/>
            <ac:spMk id="14" creationId="{A3EC505F-9822-447C-B8BD-1B77ECDE86F2}"/>
          </ac:spMkLst>
        </pc:spChg>
        <pc:spChg chg="add mod">
          <ac:chgData name="Siniša Vuksan" userId="3af124f9-b8e7-46e3-9422-21ae1d17ac0b" providerId="ADAL" clId="{820C67BC-A1DE-4D3F-BECF-674878571AF2}" dt="2020-09-30T14:01:31.688" v="1559" actId="1035"/>
          <ac:spMkLst>
            <pc:docMk/>
            <pc:sldMk cId="3182235518" sldId="296"/>
            <ac:spMk id="15" creationId="{36107A52-D6B0-4FD1-B98E-2F68C374BFFE}"/>
          </ac:spMkLst>
        </pc:spChg>
        <pc:picChg chg="del">
          <ac:chgData name="Siniša Vuksan" userId="3af124f9-b8e7-46e3-9422-21ae1d17ac0b" providerId="ADAL" clId="{820C67BC-A1DE-4D3F-BECF-674878571AF2}" dt="2020-09-30T13:49:58.257" v="1021" actId="478"/>
          <ac:picMkLst>
            <pc:docMk/>
            <pc:sldMk cId="3182235518" sldId="296"/>
            <ac:picMk id="2" creationId="{CC694C1D-87A8-46BD-A799-5EE84846B553}"/>
          </ac:picMkLst>
        </pc:picChg>
        <pc:picChg chg="del">
          <ac:chgData name="Siniša Vuksan" userId="3af124f9-b8e7-46e3-9422-21ae1d17ac0b" providerId="ADAL" clId="{820C67BC-A1DE-4D3F-BECF-674878571AF2}" dt="2020-09-30T13:50:02.421" v="1022" actId="478"/>
          <ac:picMkLst>
            <pc:docMk/>
            <pc:sldMk cId="3182235518" sldId="296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52:16.289" v="1201" actId="1076"/>
          <ac:picMkLst>
            <pc:docMk/>
            <pc:sldMk cId="3182235518" sldId="296"/>
            <ac:picMk id="4" creationId="{27D3EE10-74DD-4B48-82CD-FBD83E43AD6A}"/>
          </ac:picMkLst>
        </pc:picChg>
      </pc:sldChg>
      <pc:sldChg chg="add del">
        <pc:chgData name="Siniša Vuksan" userId="3af124f9-b8e7-46e3-9422-21ae1d17ac0b" providerId="ADAL" clId="{820C67BC-A1DE-4D3F-BECF-674878571AF2}" dt="2020-09-30T14:48:52.302" v="3533" actId="2696"/>
        <pc:sldMkLst>
          <pc:docMk/>
          <pc:sldMk cId="957501700" sldId="297"/>
        </pc:sldMkLst>
      </pc:sldChg>
      <pc:sldChg chg="modSp add ord modAnim">
        <pc:chgData name="Siniša Vuksan" userId="3af124f9-b8e7-46e3-9422-21ae1d17ac0b" providerId="ADAL" clId="{820C67BC-A1DE-4D3F-BECF-674878571AF2}" dt="2020-09-30T14:17:38.693" v="2128" actId="20577"/>
        <pc:sldMkLst>
          <pc:docMk/>
          <pc:sldMk cId="267197591" sldId="298"/>
        </pc:sldMkLst>
        <pc:spChg chg="mod">
          <ac:chgData name="Siniša Vuksan" userId="3af124f9-b8e7-46e3-9422-21ae1d17ac0b" providerId="ADAL" clId="{820C67BC-A1DE-4D3F-BECF-674878571AF2}" dt="2020-09-30T14:17:38.693" v="2128" actId="20577"/>
          <ac:spMkLst>
            <pc:docMk/>
            <pc:sldMk cId="267197591" sldId="298"/>
            <ac:spMk id="3" creationId="{499D698D-7B4F-4753-8983-15A0086F8C7B}"/>
          </ac:spMkLst>
        </pc:spChg>
      </pc:sldChg>
      <pc:sldChg chg="modSp add ord">
        <pc:chgData name="Siniša Vuksan" userId="3af124f9-b8e7-46e3-9422-21ae1d17ac0b" providerId="ADAL" clId="{820C67BC-A1DE-4D3F-BECF-674878571AF2}" dt="2020-09-30T14:22:25.236" v="2280" actId="1076"/>
        <pc:sldMkLst>
          <pc:docMk/>
          <pc:sldMk cId="2752774803" sldId="299"/>
        </pc:sldMkLst>
        <pc:spChg chg="mod">
          <ac:chgData name="Siniša Vuksan" userId="3af124f9-b8e7-46e3-9422-21ae1d17ac0b" providerId="ADAL" clId="{820C67BC-A1DE-4D3F-BECF-674878571AF2}" dt="2020-09-30T14:18:08.123" v="2131" actId="20577"/>
          <ac:spMkLst>
            <pc:docMk/>
            <pc:sldMk cId="2752774803" sldId="299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4:22:25.236" v="2280" actId="1076"/>
          <ac:spMkLst>
            <pc:docMk/>
            <pc:sldMk cId="2752774803" sldId="299"/>
            <ac:spMk id="6" creationId="{D59C0E6F-A8FA-4180-809C-0B238788105A}"/>
          </ac:spMkLst>
        </pc:spChg>
        <pc:picChg chg="mod">
          <ac:chgData name="Siniša Vuksan" userId="3af124f9-b8e7-46e3-9422-21ae1d17ac0b" providerId="ADAL" clId="{820C67BC-A1DE-4D3F-BECF-674878571AF2}" dt="2020-09-30T14:20:41.501" v="2140" actId="1076"/>
          <ac:picMkLst>
            <pc:docMk/>
            <pc:sldMk cId="2752774803" sldId="299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4:20:27.267" v="2138" actId="1076"/>
          <ac:picMkLst>
            <pc:docMk/>
            <pc:sldMk cId="2752774803" sldId="299"/>
            <ac:picMk id="3" creationId="{DCB64642-CE4F-4D9C-A92A-9A8EF9D7D4F4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42:02.573" v="3172" actId="1076"/>
        <pc:sldMkLst>
          <pc:docMk/>
          <pc:sldMk cId="894705749" sldId="300"/>
        </pc:sldMkLst>
        <pc:spChg chg="del">
          <ac:chgData name="Siniša Vuksan" userId="3af124f9-b8e7-46e3-9422-21ae1d17ac0b" providerId="ADAL" clId="{820C67BC-A1DE-4D3F-BECF-674878571AF2}" dt="2020-09-30T14:34:35.118" v="2664" actId="478"/>
          <ac:spMkLst>
            <pc:docMk/>
            <pc:sldMk cId="894705749" sldId="300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35:17.985" v="2749" actId="20577"/>
          <ac:spMkLst>
            <pc:docMk/>
            <pc:sldMk cId="894705749" sldId="300"/>
            <ac:spMk id="7" creationId="{EBCD8A16-58F1-4969-BD7C-E2F85AFFACF2}"/>
          </ac:spMkLst>
        </pc:spChg>
        <pc:spChg chg="add mod">
          <ac:chgData name="Siniša Vuksan" userId="3af124f9-b8e7-46e3-9422-21ae1d17ac0b" providerId="ADAL" clId="{820C67BC-A1DE-4D3F-BECF-674878571AF2}" dt="2020-09-30T14:40:54.535" v="3115" actId="1076"/>
          <ac:spMkLst>
            <pc:docMk/>
            <pc:sldMk cId="894705749" sldId="300"/>
            <ac:spMk id="10" creationId="{4DCBB60C-3CA9-4D80-86A2-FB687EF274BE}"/>
          </ac:spMkLst>
        </pc:spChg>
        <pc:spChg chg="add mod">
          <ac:chgData name="Siniša Vuksan" userId="3af124f9-b8e7-46e3-9422-21ae1d17ac0b" providerId="ADAL" clId="{820C67BC-A1DE-4D3F-BECF-674878571AF2}" dt="2020-09-30T14:42:02.573" v="3172" actId="1076"/>
          <ac:spMkLst>
            <pc:docMk/>
            <pc:sldMk cId="894705749" sldId="300"/>
            <ac:spMk id="11" creationId="{0FEB4C0F-C154-4E99-B2FC-E6A82FB8BA30}"/>
          </ac:spMkLst>
        </pc:spChg>
        <pc:picChg chg="del">
          <ac:chgData name="Siniša Vuksan" userId="3af124f9-b8e7-46e3-9422-21ae1d17ac0b" providerId="ADAL" clId="{820C67BC-A1DE-4D3F-BECF-674878571AF2}" dt="2020-09-30T14:34:33.094" v="2663" actId="478"/>
          <ac:picMkLst>
            <pc:docMk/>
            <pc:sldMk cId="894705749" sldId="300"/>
            <ac:picMk id="6" creationId="{D2697811-CF0F-4D91-AF85-D796154D602C}"/>
          </ac:picMkLst>
        </pc:picChg>
        <pc:picChg chg="mod">
          <ac:chgData name="Siniša Vuksan" userId="3af124f9-b8e7-46e3-9422-21ae1d17ac0b" providerId="ADAL" clId="{820C67BC-A1DE-4D3F-BECF-674878571AF2}" dt="2020-09-30T14:35:22.028" v="2750" actId="1076"/>
          <ac:picMkLst>
            <pc:docMk/>
            <pc:sldMk cId="894705749" sldId="300"/>
            <ac:picMk id="8" creationId="{50ED63DE-6FB3-4161-B54E-90BEC8B42418}"/>
          </ac:picMkLst>
        </pc:picChg>
        <pc:picChg chg="mod">
          <ac:chgData name="Siniša Vuksan" userId="3af124f9-b8e7-46e3-9422-21ae1d17ac0b" providerId="ADAL" clId="{820C67BC-A1DE-4D3F-BECF-674878571AF2}" dt="2020-09-30T14:40:51.980" v="3114" actId="1076"/>
          <ac:picMkLst>
            <pc:docMk/>
            <pc:sldMk cId="894705749" sldId="300"/>
            <ac:picMk id="9" creationId="{951289EA-7177-4763-8764-614338C922D5}"/>
          </ac:picMkLst>
        </pc:picChg>
      </pc:sldChg>
      <pc:sldChg chg="delSp new add del">
        <pc:chgData name="Siniša Vuksan" userId="3af124f9-b8e7-46e3-9422-21ae1d17ac0b" providerId="ADAL" clId="{820C67BC-A1DE-4D3F-BECF-674878571AF2}" dt="2020-09-30T14:52:11.884" v="3543" actId="2696"/>
        <pc:sldMkLst>
          <pc:docMk/>
          <pc:sldMk cId="266600961" sldId="301"/>
        </pc:sldMkLst>
        <pc:spChg chg="del">
          <ac:chgData name="Siniša Vuksan" userId="3af124f9-b8e7-46e3-9422-21ae1d17ac0b" providerId="ADAL" clId="{820C67BC-A1DE-4D3F-BECF-674878571AF2}" dt="2020-09-30T14:51:28.496" v="3540" actId="478"/>
          <ac:spMkLst>
            <pc:docMk/>
            <pc:sldMk cId="266600961" sldId="301"/>
            <ac:spMk id="2" creationId="{3DF07073-64F1-404F-865F-34D6AA3CD6E5}"/>
          </ac:spMkLst>
        </pc:spChg>
        <pc:spChg chg="del">
          <ac:chgData name="Siniša Vuksan" userId="3af124f9-b8e7-46e3-9422-21ae1d17ac0b" providerId="ADAL" clId="{820C67BC-A1DE-4D3F-BECF-674878571AF2}" dt="2020-09-30T14:51:30.314" v="3541" actId="478"/>
          <ac:spMkLst>
            <pc:docMk/>
            <pc:sldMk cId="266600961" sldId="301"/>
            <ac:spMk id="3" creationId="{6379ECB1-C1B9-4121-9ADC-5A3418241BE2}"/>
          </ac:spMkLst>
        </pc:spChg>
      </pc:sldChg>
      <pc:sldChg chg="addSp delSp modSp add ord delAnim modAnim">
        <pc:chgData name="Siniša Vuksan" userId="3af124f9-b8e7-46e3-9422-21ae1d17ac0b" providerId="ADAL" clId="{820C67BC-A1DE-4D3F-BECF-674878571AF2}" dt="2020-09-30T14:58:38.706" v="3700"/>
        <pc:sldMkLst>
          <pc:docMk/>
          <pc:sldMk cId="1128051647" sldId="302"/>
        </pc:sldMkLst>
        <pc:spChg chg="mod">
          <ac:chgData name="Siniša Vuksan" userId="3af124f9-b8e7-46e3-9422-21ae1d17ac0b" providerId="ADAL" clId="{820C67BC-A1DE-4D3F-BECF-674878571AF2}" dt="2020-09-30T14:46:33.325" v="3393" actId="1076"/>
          <ac:spMkLst>
            <pc:docMk/>
            <pc:sldMk cId="1128051647" sldId="302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48:45.218" v="3530" actId="1076"/>
          <ac:spMkLst>
            <pc:docMk/>
            <pc:sldMk cId="1128051647" sldId="302"/>
            <ac:spMk id="7" creationId="{EBCD8A16-58F1-4969-BD7C-E2F85AFFACF2}"/>
          </ac:spMkLst>
        </pc:spChg>
        <pc:picChg chg="add mod">
          <ac:chgData name="Siniša Vuksan" userId="3af124f9-b8e7-46e3-9422-21ae1d17ac0b" providerId="ADAL" clId="{820C67BC-A1DE-4D3F-BECF-674878571AF2}" dt="2020-09-30T14:46:39.013" v="3395" actId="1076"/>
          <ac:picMkLst>
            <pc:docMk/>
            <pc:sldMk cId="1128051647" sldId="302"/>
            <ac:picMk id="2" creationId="{ACD5B703-BECA-43AC-8D28-3237C10B1A4C}"/>
          </ac:picMkLst>
        </pc:picChg>
        <pc:picChg chg="mod">
          <ac:chgData name="Siniša Vuksan" userId="3af124f9-b8e7-46e3-9422-21ae1d17ac0b" providerId="ADAL" clId="{820C67BC-A1DE-4D3F-BECF-674878571AF2}" dt="2020-09-30T14:46:42.420" v="3396" actId="1076"/>
          <ac:picMkLst>
            <pc:docMk/>
            <pc:sldMk cId="1128051647" sldId="302"/>
            <ac:picMk id="6" creationId="{D2697811-CF0F-4D91-AF85-D796154D602C}"/>
          </ac:picMkLst>
        </pc:picChg>
        <pc:picChg chg="del">
          <ac:chgData name="Siniša Vuksan" userId="3af124f9-b8e7-46e3-9422-21ae1d17ac0b" providerId="ADAL" clId="{820C67BC-A1DE-4D3F-BECF-674878571AF2}" dt="2020-09-30T14:45:56.219" v="3390" actId="478"/>
          <ac:picMkLst>
            <pc:docMk/>
            <pc:sldMk cId="1128051647" sldId="302"/>
            <ac:picMk id="8" creationId="{50ED63DE-6FB3-4161-B54E-90BEC8B424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23.11.2020.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0.png"/><Relationship Id="rId5" Type="http://schemas.openxmlformats.org/officeDocument/2006/relationships/hyperlink" Target="https://www.e-sfera.hr/dodatni-digitalni-sadrzaji/dc67b093-d4c9-41d6-89b4-28f054bb9a9c/assets/audio/10__unit_03_lesson_1_-_how_do_i_get_there.mp3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iew.genial.ly/5c6a77945d0e4e575e09e8c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-sfera.hr/dodatni-digitalni-sadrzaji/ad6bdda6-8715-4891-97c7-fc25b9bcab20/" TargetMode="External"/><Relationship Id="rId2" Type="http://schemas.openxmlformats.org/officeDocument/2006/relationships/hyperlink" Target="https://create.kahoot.it/share/44069f7a-a6e6-4603-adb0-f52053d0592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-sfera.hr/dodatni-digitalni-sadrzaji/dc67b093-d4c9-41d6-89b4-28f054bb9a9c/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3;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People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and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places</a:t>
            </a:r>
            <a:endParaRPr lang="hr-HR" sz="4400" b="1" u="sng" dirty="0">
              <a:solidFill>
                <a:srgbClr val="FF0000"/>
              </a:solidFill>
              <a:ea typeface="Cambria" panose="02040503050406030204" pitchFamily="18" charset="0"/>
            </a:endParaRP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320377" y="3429000"/>
            <a:ext cx="5537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>
                <a:ea typeface="Cambria" panose="02040503050406030204" pitchFamily="18" charset="0"/>
              </a:rPr>
              <a:t>How do I </a:t>
            </a:r>
            <a:r>
              <a:rPr lang="hr-HR" sz="4400" dirty="0" err="1">
                <a:ea typeface="Cambria" panose="02040503050406030204" pitchFamily="18" charset="0"/>
              </a:rPr>
              <a:t>get</a:t>
            </a:r>
            <a:r>
              <a:rPr lang="hr-HR" sz="4400" dirty="0">
                <a:ea typeface="Cambria" panose="02040503050406030204" pitchFamily="18" charset="0"/>
              </a:rPr>
              <a:t> </a:t>
            </a:r>
            <a:r>
              <a:rPr lang="hr-HR" sz="4400" dirty="0" err="1">
                <a:ea typeface="Cambria" panose="02040503050406030204" pitchFamily="18" charset="0"/>
              </a:rPr>
              <a:t>there</a:t>
            </a:r>
            <a:r>
              <a:rPr lang="hr-HR" sz="4400" dirty="0">
                <a:ea typeface="Cambria" panose="02040503050406030204" pitchFamily="18" charset="0"/>
              </a:rPr>
              <a:t>?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299" y="749635"/>
            <a:ext cx="4035405" cy="5358727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203724" y="1264013"/>
            <a:ext cx="3726557" cy="4329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hr-HR" sz="2000" i="1" dirty="0"/>
              <a:t>Nakon što smo završili drugu.- temu, danas krećemo na UNIT 3, tj. treću temu našeg udžbenika!</a:t>
            </a:r>
          </a:p>
          <a:p>
            <a:pPr marL="0" lvl="0" indent="0" algn="ctr">
              <a:buNone/>
            </a:pPr>
            <a:r>
              <a:rPr lang="hr-HR" sz="2000" i="1" dirty="0"/>
              <a:t>Otvori svoj udžbenik </a:t>
            </a:r>
            <a:r>
              <a:rPr lang="hr-HR" sz="2000" b="1" dirty="0"/>
              <a:t>FOOTSTEPS 2</a:t>
            </a:r>
            <a:r>
              <a:rPr lang="hr-HR" sz="2000" i="1" dirty="0"/>
              <a:t> na 34. i 35. stranici. I na početku ove teme imaš </a:t>
            </a:r>
            <a:r>
              <a:rPr lang="hr-HR" sz="2000" i="1" dirty="0" err="1"/>
              <a:t>dvolisticu</a:t>
            </a:r>
            <a:r>
              <a:rPr lang="hr-HR" sz="2000" i="1" dirty="0"/>
              <a:t>, gdje ti je napisano što ćeš u toj temi naučiti. </a:t>
            </a:r>
          </a:p>
          <a:p>
            <a:pPr marL="0" indent="0" algn="ctr">
              <a:buNone/>
            </a:pPr>
            <a:r>
              <a:rPr lang="hr-HR" sz="2000" i="1" dirty="0"/>
              <a:t>Promotri naslov. </a:t>
            </a:r>
          </a:p>
          <a:p>
            <a:pPr marL="0" indent="0" algn="ctr">
              <a:buNone/>
            </a:pPr>
            <a:r>
              <a:rPr lang="hr-HR" sz="2000" b="1" dirty="0" err="1"/>
              <a:t>People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places</a:t>
            </a:r>
            <a:r>
              <a:rPr lang="hr-HR" sz="2000" b="1" dirty="0"/>
              <a:t> </a:t>
            </a:r>
            <a:r>
              <a:rPr lang="hr-HR" sz="2000" i="1" dirty="0"/>
              <a:t>– znaš li značenje tog naslova?  </a:t>
            </a:r>
          </a:p>
          <a:p>
            <a:pPr marL="0" indent="0" algn="ctr">
              <a:buNone/>
            </a:pPr>
            <a:r>
              <a:rPr lang="hr-HR" sz="2000" i="1" dirty="0"/>
              <a:t>Pogledaj natuknice i vidi što ćeš sve naučiti u ovoj temi!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40106C37-8279-4C0B-A4A6-4051FF501A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655" y="728999"/>
            <a:ext cx="4040866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07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248329" y="1237784"/>
            <a:ext cx="6620822" cy="4382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hr-HR" sz="2000" i="1" dirty="0"/>
              <a:t>Što se tiče jezičnih sadržaja – naučit ćemo PAST SIMPLE pomoćnog glagola biti i pravilnih glagola. Proširit ćemo i naše znanje o pridjevima!</a:t>
            </a:r>
          </a:p>
          <a:p>
            <a:pPr marL="0" lvl="0" indent="0" algn="ctr">
              <a:buNone/>
            </a:pPr>
            <a:r>
              <a:rPr lang="hr-HR" sz="2000" i="1" dirty="0"/>
              <a:t>Tražit ćeš i davati upute kako stići od točke A do točke B, govorit ćeš o aktivnostima u prošlosti, prepričavati i pisati o događajima iz prošlosti.</a:t>
            </a:r>
          </a:p>
          <a:p>
            <a:pPr marL="0" lvl="0" indent="0" algn="ctr">
              <a:buNone/>
            </a:pPr>
            <a:r>
              <a:rPr lang="hr-HR" sz="2000" i="1" dirty="0"/>
              <a:t>Radit ćeš i na svom osobnom razvoju, te razgovarati o volontiranju. Proširit ćeš znanje iz geografije, tako što ćeš naučiti čitati kartu. Osim geografskog, proširit ćeš i svoje znanje povijesti kad budeš govorio o poznatim povijesnim ličnostima!</a:t>
            </a:r>
          </a:p>
          <a:p>
            <a:pPr marL="0" lvl="0" indent="0" algn="ctr">
              <a:buNone/>
            </a:pPr>
            <a:r>
              <a:rPr lang="hr-HR" sz="2000" i="1" dirty="0"/>
              <a:t>Pa krenimo…</a:t>
            </a:r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id="{40106C37-8279-4C0B-A4A6-4051FF501A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083" y="730908"/>
            <a:ext cx="4038010" cy="5396182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E24C9881-BB40-4A55-843E-41EADF141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950" y="-4334"/>
            <a:ext cx="5135143" cy="6862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67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7" y="5008284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36.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" y="-8460"/>
            <a:ext cx="5123397" cy="6871490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273038" y="219995"/>
            <a:ext cx="6770280" cy="40509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What can you do in</a:t>
            </a:r>
            <a:r>
              <a:rPr lang="hr-HR" sz="2000" b="1" dirty="0"/>
              <a:t> </a:t>
            </a:r>
            <a:r>
              <a:rPr lang="en-US" sz="2000" b="1" dirty="0"/>
              <a:t>your free time if you do not want to travel</a:t>
            </a:r>
            <a:r>
              <a:rPr lang="hr-HR" sz="2000" b="1" dirty="0"/>
              <a:t> </a:t>
            </a:r>
            <a:r>
              <a:rPr lang="en-US" sz="2000" b="1" dirty="0"/>
              <a:t>far?</a:t>
            </a:r>
            <a:r>
              <a:rPr lang="hr-HR" sz="2000" b="1" dirty="0"/>
              <a:t> </a:t>
            </a:r>
            <a:r>
              <a:rPr lang="hr-HR" sz="2000" i="1" dirty="0"/>
              <a:t>Kojim aktivnostima se možeš baviti u slobodno vrijeme bez da putuješ daleko od mjesta stanovanja?</a:t>
            </a:r>
          </a:p>
          <a:p>
            <a:pPr marL="0" indent="0">
              <a:buNone/>
            </a:pPr>
            <a:r>
              <a:rPr lang="en-US" sz="2000" b="1" dirty="0"/>
              <a:t>Can you do it in your town/city/village?</a:t>
            </a:r>
            <a:r>
              <a:rPr lang="hr-HR" sz="2000" b="1" dirty="0"/>
              <a:t> </a:t>
            </a:r>
            <a:r>
              <a:rPr lang="hr-HR" sz="2000" i="1" dirty="0"/>
              <a:t>Možeš li se time baviti u svom mjestu?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Is there a cinema near your home? </a:t>
            </a:r>
            <a:r>
              <a:rPr lang="hr-HR" sz="2000" i="1" dirty="0"/>
              <a:t>Imaš li kino u blizini?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How far is</a:t>
            </a:r>
            <a:r>
              <a:rPr lang="hr-HR" sz="2000" b="1" dirty="0"/>
              <a:t> </a:t>
            </a:r>
            <a:r>
              <a:rPr lang="en-US" sz="2000" b="1" dirty="0"/>
              <a:t>the nearest shopping </a:t>
            </a:r>
            <a:r>
              <a:rPr lang="en-US" sz="2000" b="1" dirty="0" err="1"/>
              <a:t>centre</a:t>
            </a:r>
            <a:r>
              <a:rPr lang="en-US" sz="2000" b="1" dirty="0"/>
              <a:t>? </a:t>
            </a:r>
            <a:r>
              <a:rPr lang="hr-HR" sz="2000" i="1" dirty="0"/>
              <a:t>Koliko si udaljen od trgovačkog centra?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Where can you</a:t>
            </a:r>
            <a:r>
              <a:rPr lang="hr-HR" sz="2000" b="1" dirty="0"/>
              <a:t> </a:t>
            </a:r>
            <a:r>
              <a:rPr lang="en-US" sz="2000" b="1" dirty="0"/>
              <a:t>buy vitamins? </a:t>
            </a:r>
            <a:r>
              <a:rPr lang="hr-HR" sz="2000" i="1" dirty="0"/>
              <a:t>Gdje možeš kupiti vitamine?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Is there a bakery in your street?</a:t>
            </a:r>
            <a:r>
              <a:rPr lang="hr-HR" sz="2000" b="1" dirty="0"/>
              <a:t> </a:t>
            </a:r>
            <a:r>
              <a:rPr lang="hr-HR" sz="2000" i="1" dirty="0"/>
              <a:t>Ima li tvoja ulica pekarnicu? 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Which other public place is there near your</a:t>
            </a:r>
            <a:r>
              <a:rPr lang="hr-HR" sz="2000" b="1" dirty="0"/>
              <a:t> </a:t>
            </a:r>
            <a:r>
              <a:rPr lang="en-US" sz="2000" b="1" dirty="0"/>
              <a:t>home?</a:t>
            </a:r>
            <a:r>
              <a:rPr lang="hr-HR" sz="2000" b="1" dirty="0"/>
              <a:t> </a:t>
            </a:r>
            <a:r>
              <a:rPr lang="hr-HR" sz="2000" i="1" dirty="0"/>
              <a:t>Koje javne ustanove se nalaze u blizini tvog doma?</a:t>
            </a:r>
            <a:endParaRPr lang="hr-HR" sz="20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273037" y="5529619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Look</a:t>
            </a:r>
            <a:r>
              <a:rPr lang="hr-HR" sz="2000" b="1" dirty="0"/>
              <a:t> at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pictures</a:t>
            </a:r>
            <a:r>
              <a:rPr lang="hr-HR" sz="2000" b="1" dirty="0"/>
              <a:t>. </a:t>
            </a:r>
            <a:r>
              <a:rPr lang="hr-HR" sz="2000" b="1" dirty="0" err="1"/>
              <a:t>Write</a:t>
            </a:r>
            <a:r>
              <a:rPr lang="hr-HR" sz="2000" b="1" dirty="0"/>
              <a:t> </a:t>
            </a:r>
            <a:r>
              <a:rPr lang="hr-HR" sz="2000" b="1" dirty="0" err="1"/>
              <a:t>numbers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Pogledaj slike u 1. zadatku i upiši brojeve pored simbola.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630" y="239849"/>
            <a:ext cx="11144155" cy="459864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59740205-8AB7-44B1-94B6-4E0B70D8A557}"/>
              </a:ext>
            </a:extLst>
          </p:cNvPr>
          <p:cNvSpPr txBox="1">
            <a:spLocks/>
          </p:cNvSpPr>
          <p:nvPr/>
        </p:nvSpPr>
        <p:spPr>
          <a:xfrm>
            <a:off x="1367188" y="969113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Internet kafić</a:t>
            </a: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1ACFE140-0BFC-4CCE-9F51-A340871656BB}"/>
              </a:ext>
            </a:extLst>
          </p:cNvPr>
          <p:cNvSpPr txBox="1">
            <a:spLocks/>
          </p:cNvSpPr>
          <p:nvPr/>
        </p:nvSpPr>
        <p:spPr>
          <a:xfrm>
            <a:off x="6247703" y="3722425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339DD998-3062-44F0-A052-AE6BBC3CF2C3}"/>
              </a:ext>
            </a:extLst>
          </p:cNvPr>
          <p:cNvSpPr txBox="1">
            <a:spLocks/>
          </p:cNvSpPr>
          <p:nvPr/>
        </p:nvSpPr>
        <p:spPr>
          <a:xfrm>
            <a:off x="1367187" y="1452639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muzej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EAEF07DF-F0BB-4856-8CC1-C61B2ECC879C}"/>
              </a:ext>
            </a:extLst>
          </p:cNvPr>
          <p:cNvSpPr txBox="1">
            <a:spLocks/>
          </p:cNvSpPr>
          <p:nvPr/>
        </p:nvSpPr>
        <p:spPr>
          <a:xfrm>
            <a:off x="4030535" y="2014777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F723980D-DDC5-4314-B651-ADA51B6E132B}"/>
              </a:ext>
            </a:extLst>
          </p:cNvPr>
          <p:cNvSpPr txBox="1">
            <a:spLocks/>
          </p:cNvSpPr>
          <p:nvPr/>
        </p:nvSpPr>
        <p:spPr>
          <a:xfrm>
            <a:off x="1367187" y="1923521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multipleks</a:t>
            </a:r>
            <a:r>
              <a:rPr lang="hr-HR" sz="2200" i="1" dirty="0">
                <a:solidFill>
                  <a:srgbClr val="FF0000"/>
                </a:solidFill>
              </a:rPr>
              <a:t> kino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7F9DD94D-B4B0-43ED-BD9A-F81E006F7C5E}"/>
              </a:ext>
            </a:extLst>
          </p:cNvPr>
          <p:cNvSpPr txBox="1">
            <a:spLocks/>
          </p:cNvSpPr>
          <p:nvPr/>
        </p:nvSpPr>
        <p:spPr>
          <a:xfrm>
            <a:off x="8154564" y="3707782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A5DC5B01-93E3-4C4D-92BC-0280F13C2AB2}"/>
              </a:ext>
            </a:extLst>
          </p:cNvPr>
          <p:cNvSpPr txBox="1">
            <a:spLocks/>
          </p:cNvSpPr>
          <p:nvPr/>
        </p:nvSpPr>
        <p:spPr>
          <a:xfrm>
            <a:off x="1367186" y="2380970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koncertna dvorana</a:t>
            </a: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64840E01-8920-44F2-95D7-A6BF93509346}"/>
              </a:ext>
            </a:extLst>
          </p:cNvPr>
          <p:cNvSpPr txBox="1">
            <a:spLocks/>
          </p:cNvSpPr>
          <p:nvPr/>
        </p:nvSpPr>
        <p:spPr>
          <a:xfrm>
            <a:off x="8129055" y="2024131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4D6DC778-FCC3-489E-BEA9-10AB548FACD2}"/>
              </a:ext>
            </a:extLst>
          </p:cNvPr>
          <p:cNvSpPr txBox="1">
            <a:spLocks/>
          </p:cNvSpPr>
          <p:nvPr/>
        </p:nvSpPr>
        <p:spPr>
          <a:xfrm>
            <a:off x="1367186" y="2851852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željeznička postaja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D01CACCF-0451-4D96-A50F-057A9635959C}"/>
              </a:ext>
            </a:extLst>
          </p:cNvPr>
          <p:cNvSpPr txBox="1">
            <a:spLocks/>
          </p:cNvSpPr>
          <p:nvPr/>
        </p:nvSpPr>
        <p:spPr>
          <a:xfrm>
            <a:off x="10071190" y="2024131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98BFF8C6-FBAF-42F1-A4B8-9B65CBE43888}"/>
              </a:ext>
            </a:extLst>
          </p:cNvPr>
          <p:cNvSpPr txBox="1">
            <a:spLocks/>
          </p:cNvSpPr>
          <p:nvPr/>
        </p:nvSpPr>
        <p:spPr>
          <a:xfrm>
            <a:off x="1367185" y="3353458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trgovački centar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A5BCAD64-09B0-4E0A-8683-B55DD3C04BDE}"/>
              </a:ext>
            </a:extLst>
          </p:cNvPr>
          <p:cNvSpPr txBox="1">
            <a:spLocks/>
          </p:cNvSpPr>
          <p:nvPr/>
        </p:nvSpPr>
        <p:spPr>
          <a:xfrm>
            <a:off x="6247703" y="2034631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7B730E1C-0B0E-4DA5-9B9E-1FA91760AF6D}"/>
              </a:ext>
            </a:extLst>
          </p:cNvPr>
          <p:cNvSpPr txBox="1">
            <a:spLocks/>
          </p:cNvSpPr>
          <p:nvPr/>
        </p:nvSpPr>
        <p:spPr>
          <a:xfrm>
            <a:off x="1367184" y="3792827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ljekarna</a:t>
            </a: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80ACE1C3-C440-485D-9D70-48AC3E7CD1C7}"/>
              </a:ext>
            </a:extLst>
          </p:cNvPr>
          <p:cNvSpPr txBox="1">
            <a:spLocks/>
          </p:cNvSpPr>
          <p:nvPr/>
        </p:nvSpPr>
        <p:spPr>
          <a:xfrm>
            <a:off x="10071190" y="3722424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836881F0-A58D-4D6A-800E-3212A23908ED}"/>
              </a:ext>
            </a:extLst>
          </p:cNvPr>
          <p:cNvSpPr txBox="1">
            <a:spLocks/>
          </p:cNvSpPr>
          <p:nvPr/>
        </p:nvSpPr>
        <p:spPr>
          <a:xfrm>
            <a:off x="1367183" y="4278901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pekarna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01583C91-A9AB-4EAE-A5F9-47038AB15B2F}"/>
              </a:ext>
            </a:extLst>
          </p:cNvPr>
          <p:cNvSpPr txBox="1">
            <a:spLocks/>
          </p:cNvSpPr>
          <p:nvPr/>
        </p:nvSpPr>
        <p:spPr>
          <a:xfrm>
            <a:off x="4040553" y="3727083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21628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15" grpId="0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6" grpId="0" build="p"/>
      <p:bldP spid="17" grpId="0" build="p"/>
      <p:bldP spid="18" grpId="0" build="p"/>
      <p:bldP spid="19" grpId="0" build="p"/>
      <p:bldP spid="20" grpId="0" build="p"/>
      <p:bldP spid="21" grpId="0" build="p"/>
      <p:bldP spid="22" grpId="0" build="p"/>
      <p:bldP spid="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11967"/>
            <a:ext cx="5104209" cy="6811764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6349211" y="65348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30!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68" y="1"/>
            <a:ext cx="6111941" cy="685800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6395067" y="443939"/>
            <a:ext cx="5536738" cy="631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Read the clues and fill in the crossword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Pročitaj rečenice i riješi križaljku.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84021297-2EC5-4993-8224-07F7C7692073}"/>
              </a:ext>
            </a:extLst>
          </p:cNvPr>
          <p:cNvSpPr txBox="1">
            <a:spLocks/>
          </p:cNvSpPr>
          <p:nvPr/>
        </p:nvSpPr>
        <p:spPr>
          <a:xfrm>
            <a:off x="4755379" y="2258127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A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I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R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P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O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R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4E64B1FE-AAE1-46E2-846D-3F19092892D6}"/>
              </a:ext>
            </a:extLst>
          </p:cNvPr>
          <p:cNvSpPr txBox="1">
            <a:spLocks/>
          </p:cNvSpPr>
          <p:nvPr/>
        </p:nvSpPr>
        <p:spPr>
          <a:xfrm>
            <a:off x="2139005" y="3171480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L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I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B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R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A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R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5709D207-6BC3-4659-9CE3-3B7E1BA6019F}"/>
              </a:ext>
            </a:extLst>
          </p:cNvPr>
          <p:cNvSpPr txBox="1">
            <a:spLocks/>
          </p:cNvSpPr>
          <p:nvPr/>
        </p:nvSpPr>
        <p:spPr>
          <a:xfrm>
            <a:off x="4346194" y="3490336"/>
            <a:ext cx="2188421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H          T     E    L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DCC091B1-3324-4C2B-AE62-AC9D1303AFF0}"/>
              </a:ext>
            </a:extLst>
          </p:cNvPr>
          <p:cNvSpPr txBox="1">
            <a:spLocks/>
          </p:cNvSpPr>
          <p:nvPr/>
        </p:nvSpPr>
        <p:spPr>
          <a:xfrm>
            <a:off x="1034853" y="3782128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B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A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N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K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6096582B-1867-47CA-B917-06EE88773A0D}"/>
              </a:ext>
            </a:extLst>
          </p:cNvPr>
          <p:cNvSpPr txBox="1">
            <a:spLocks/>
          </p:cNvSpPr>
          <p:nvPr/>
        </p:nvSpPr>
        <p:spPr>
          <a:xfrm>
            <a:off x="3269009" y="3737524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P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O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S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T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O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F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 err="1">
                <a:solidFill>
                  <a:srgbClr val="FF0000"/>
                </a:solidFill>
              </a:rPr>
              <a:t>F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I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C</a:t>
            </a:r>
            <a:br>
              <a:rPr lang="hr-HR" sz="2000" i="1" dirty="0">
                <a:solidFill>
                  <a:srgbClr val="FF0000"/>
                </a:solidFill>
              </a:rPr>
            </a:br>
            <a:r>
              <a:rPr lang="hr-HR" sz="2000" i="1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E5178BFE-7CDE-4783-8D91-D7BE53B13366}"/>
              </a:ext>
            </a:extLst>
          </p:cNvPr>
          <p:cNvSpPr txBox="1">
            <a:spLocks/>
          </p:cNvSpPr>
          <p:nvPr/>
        </p:nvSpPr>
        <p:spPr>
          <a:xfrm>
            <a:off x="2930798" y="4089833"/>
            <a:ext cx="3165202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H          S    P    I            A    L</a:t>
            </a: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ABD124B8-50CA-4D9C-8FA2-0E7F20A10F62}"/>
              </a:ext>
            </a:extLst>
          </p:cNvPr>
          <p:cNvSpPr txBox="1">
            <a:spLocks/>
          </p:cNvSpPr>
          <p:nvPr/>
        </p:nvSpPr>
        <p:spPr>
          <a:xfrm>
            <a:off x="260195" y="4392776"/>
            <a:ext cx="2188421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C     I           E    M</a:t>
            </a:r>
          </a:p>
        </p:txBody>
      </p:sp>
      <p:sp>
        <p:nvSpPr>
          <p:cNvPr id="26" name="Rezervirano mjesto sadržaja 2">
            <a:extLst>
              <a:ext uri="{FF2B5EF4-FFF2-40B4-BE49-F238E27FC236}">
                <a16:creationId xmlns:a16="http://schemas.microsoft.com/office/drawing/2014/main" id="{D0C1343C-D03B-4E77-97D5-09BD54AEE510}"/>
              </a:ext>
            </a:extLst>
          </p:cNvPr>
          <p:cNvSpPr txBox="1">
            <a:spLocks/>
          </p:cNvSpPr>
          <p:nvPr/>
        </p:nvSpPr>
        <p:spPr>
          <a:xfrm>
            <a:off x="2494472" y="4667028"/>
            <a:ext cx="3601528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E     S           A   U    R    A    N    T</a:t>
            </a:r>
          </a:p>
        </p:txBody>
      </p:sp>
      <p:sp>
        <p:nvSpPr>
          <p:cNvPr id="27" name="Rezervirano mjesto sadržaja 2">
            <a:extLst>
              <a:ext uri="{FF2B5EF4-FFF2-40B4-BE49-F238E27FC236}">
                <a16:creationId xmlns:a16="http://schemas.microsoft.com/office/drawing/2014/main" id="{CB5CC3A9-5AD0-49F2-AEC8-02FED5BB7D99}"/>
              </a:ext>
            </a:extLst>
          </p:cNvPr>
          <p:cNvSpPr txBox="1">
            <a:spLocks/>
          </p:cNvSpPr>
          <p:nvPr/>
        </p:nvSpPr>
        <p:spPr>
          <a:xfrm>
            <a:off x="1747379" y="5877173"/>
            <a:ext cx="286922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S     T    A    T           O   N</a:t>
            </a:r>
          </a:p>
        </p:txBody>
      </p:sp>
      <p:sp>
        <p:nvSpPr>
          <p:cNvPr id="28" name="Rezervirano mjesto sadržaja 2">
            <a:extLst>
              <a:ext uri="{FF2B5EF4-FFF2-40B4-BE49-F238E27FC236}">
                <a16:creationId xmlns:a16="http://schemas.microsoft.com/office/drawing/2014/main" id="{00F083D8-EB6A-492A-9C9B-CD59C88DECE6}"/>
              </a:ext>
            </a:extLst>
          </p:cNvPr>
          <p:cNvSpPr txBox="1">
            <a:spLocks/>
          </p:cNvSpPr>
          <p:nvPr/>
        </p:nvSpPr>
        <p:spPr>
          <a:xfrm>
            <a:off x="2107892" y="6475396"/>
            <a:ext cx="234332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000" i="1" dirty="0">
                <a:solidFill>
                  <a:srgbClr val="FF0000"/>
                </a:solidFill>
              </a:rPr>
              <a:t>M   U    S           U  M</a:t>
            </a:r>
          </a:p>
        </p:txBody>
      </p:sp>
      <p:sp>
        <p:nvSpPr>
          <p:cNvPr id="29" name="Rezervirano mjesto sadržaja 2">
            <a:extLst>
              <a:ext uri="{FF2B5EF4-FFF2-40B4-BE49-F238E27FC236}">
                <a16:creationId xmlns:a16="http://schemas.microsoft.com/office/drawing/2014/main" id="{5F226D1F-66B3-416E-A33D-B9280A8897EA}"/>
              </a:ext>
            </a:extLst>
          </p:cNvPr>
          <p:cNvSpPr txBox="1">
            <a:spLocks/>
          </p:cNvSpPr>
          <p:nvPr/>
        </p:nvSpPr>
        <p:spPr>
          <a:xfrm>
            <a:off x="6441155" y="2035416"/>
            <a:ext cx="5490650" cy="526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Have</a:t>
            </a:r>
            <a:r>
              <a:rPr lang="hr-HR" sz="2000" b="1" dirty="0"/>
              <a:t> </a:t>
            </a:r>
            <a:r>
              <a:rPr lang="en-US" sz="2000" b="1" dirty="0"/>
              <a:t>you ever been in a museum / baker’s / concert</a:t>
            </a:r>
            <a:r>
              <a:rPr lang="hr-HR" sz="2000" b="1" dirty="0"/>
              <a:t> </a:t>
            </a:r>
            <a:r>
              <a:rPr lang="en-US" sz="2000" b="1" dirty="0"/>
              <a:t>hall…?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Jesi li ikad bio u muzeju / pekarnici / koncertnoj dvorani?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Where was it? </a:t>
            </a:r>
            <a:br>
              <a:rPr lang="hr-HR" sz="2000" b="1" dirty="0"/>
            </a:br>
            <a:r>
              <a:rPr lang="hr-HR" sz="2000" i="1" dirty="0"/>
              <a:t>Gdje se nalazi?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Did you like it?</a:t>
            </a:r>
            <a:r>
              <a:rPr lang="hr-HR" sz="2000" i="1" dirty="0"/>
              <a:t> </a:t>
            </a:r>
            <a:br>
              <a:rPr lang="hr-HR" sz="2000" i="1" dirty="0"/>
            </a:br>
            <a:r>
              <a:rPr lang="hr-HR" sz="2000" i="1" dirty="0"/>
              <a:t>Je li ti se svidjelo?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Was it far away from your home? </a:t>
            </a:r>
            <a:br>
              <a:rPr lang="hr-HR" sz="2000" b="1" dirty="0"/>
            </a:br>
            <a:r>
              <a:rPr lang="hr-HR" sz="2000" i="1" dirty="0"/>
              <a:t>Je li daleko od tvojeg doma?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Do you</a:t>
            </a:r>
            <a:r>
              <a:rPr lang="hr-HR" sz="2000" b="1" dirty="0"/>
              <a:t> </a:t>
            </a:r>
            <a:r>
              <a:rPr lang="en-US" sz="2000" b="1" dirty="0"/>
              <a:t>know how to get there yourself?</a:t>
            </a:r>
            <a:br>
              <a:rPr lang="hr-HR" sz="2000" b="1" dirty="0"/>
            </a:br>
            <a:r>
              <a:rPr lang="hr-HR" sz="2000" i="1" dirty="0"/>
              <a:t>Znaš li do tamo sam doći?</a:t>
            </a:r>
          </a:p>
        </p:txBody>
      </p:sp>
    </p:spTree>
    <p:extLst>
      <p:ext uri="{BB962C8B-B14F-4D97-AF65-F5344CB8AC3E}">
        <p14:creationId xmlns:p14="http://schemas.microsoft.com/office/powerpoint/2010/main" val="89177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15" grpId="0" build="p"/>
      <p:bldP spid="13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7" y="101747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 err="1"/>
              <a:t>Go</a:t>
            </a:r>
            <a:r>
              <a:rPr lang="hr-HR" sz="2000" b="1" dirty="0"/>
              <a:t> </a:t>
            </a:r>
            <a:r>
              <a:rPr lang="hr-HR" sz="2000" b="1" dirty="0" err="1"/>
              <a:t>back</a:t>
            </a:r>
            <a:r>
              <a:rPr lang="hr-HR" sz="2000" b="1" dirty="0"/>
              <a:t> to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36.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" y="-8460"/>
            <a:ext cx="5123397" cy="6871490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273037" y="489484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Poslušaj zvučni zapis na sljedećoj poveznici i u 2. zadatku podcrtaj upute za kretanje.</a:t>
            </a:r>
            <a:br>
              <a:rPr lang="hr-HR" sz="2000" i="1" dirty="0"/>
            </a:br>
            <a:r>
              <a:rPr lang="hr-HR" sz="2000" i="1" dirty="0">
                <a:hlinkClick r:id="rId5"/>
              </a:rPr>
              <a:t>https://www.e-sfera.hr/dodatni-digitalni-sadrzaji/dc67b093-d4c9-41d6-89b4-28f054bb9a9c/assets/audio/10__unit_03_lesson_1_-_how_do_i_get_there.mp3</a:t>
            </a: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070" y="2037273"/>
            <a:ext cx="8718446" cy="459864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06_10_How_do_I_get_there">
            <a:hlinkClick r:id="" action="ppaction://media"/>
            <a:extLst>
              <a:ext uri="{FF2B5EF4-FFF2-40B4-BE49-F238E27FC236}">
                <a16:creationId xmlns:a16="http://schemas.microsoft.com/office/drawing/2014/main" id="{F744B456-8051-488F-B4E3-E89C4F49D20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53890" y="1384645"/>
            <a:ext cx="609600" cy="609600"/>
          </a:xfrm>
          <a:prstGeom prst="rect">
            <a:avLst/>
          </a:prstGeom>
        </p:spPr>
      </p:pic>
      <p:pic>
        <p:nvPicPr>
          <p:cNvPr id="24" name="Picture 2" descr="Vidi izvornu sliku">
            <a:extLst>
              <a:ext uri="{FF2B5EF4-FFF2-40B4-BE49-F238E27FC236}">
                <a16:creationId xmlns:a16="http://schemas.microsoft.com/office/drawing/2014/main" id="{C11C8DE8-48EA-49E8-B068-CE61E447E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929" y="3992137"/>
            <a:ext cx="1219057" cy="10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Vidi izvornu sliku">
            <a:extLst>
              <a:ext uri="{FF2B5EF4-FFF2-40B4-BE49-F238E27FC236}">
                <a16:creationId xmlns:a16="http://schemas.microsoft.com/office/drawing/2014/main" id="{93199883-68BD-4426-8EB9-A21660F64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882" y="3992136"/>
            <a:ext cx="1052318" cy="10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Vidi izvornu sliku">
            <a:extLst>
              <a:ext uri="{FF2B5EF4-FFF2-40B4-BE49-F238E27FC236}">
                <a16:creationId xmlns:a16="http://schemas.microsoft.com/office/drawing/2014/main" id="{06A6A36A-BED7-4616-AC8F-48ED20DB1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173" y="3999523"/>
            <a:ext cx="831568" cy="10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Vidi izvornu sliku">
            <a:extLst>
              <a:ext uri="{FF2B5EF4-FFF2-40B4-BE49-F238E27FC236}">
                <a16:creationId xmlns:a16="http://schemas.microsoft.com/office/drawing/2014/main" id="{66249F76-28E8-4D18-AFD7-A2A046083F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929" y="4236490"/>
            <a:ext cx="628042" cy="10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Vidi izvornu sliku">
            <a:extLst>
              <a:ext uri="{FF2B5EF4-FFF2-40B4-BE49-F238E27FC236}">
                <a16:creationId xmlns:a16="http://schemas.microsoft.com/office/drawing/2014/main" id="{EC998C0B-47EC-41A6-AA20-F516B16C5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913" y="5575609"/>
            <a:ext cx="951743" cy="10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Vidi izvornu sliku">
            <a:extLst>
              <a:ext uri="{FF2B5EF4-FFF2-40B4-BE49-F238E27FC236}">
                <a16:creationId xmlns:a16="http://schemas.microsoft.com/office/drawing/2014/main" id="{373A2BAF-0320-4A42-A6B2-9594A29C40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528" y="5575609"/>
            <a:ext cx="1564487" cy="10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Vidi izvornu sliku">
            <a:extLst>
              <a:ext uri="{FF2B5EF4-FFF2-40B4-BE49-F238E27FC236}">
                <a16:creationId xmlns:a16="http://schemas.microsoft.com/office/drawing/2014/main" id="{3A292184-83FA-45C1-AC7F-CE37E70722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814" y="5545919"/>
            <a:ext cx="476123" cy="100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Vidi izvornu sliku">
            <a:extLst>
              <a:ext uri="{FF2B5EF4-FFF2-40B4-BE49-F238E27FC236}">
                <a16:creationId xmlns:a16="http://schemas.microsoft.com/office/drawing/2014/main" id="{4F3125EE-04AA-4853-91B0-731F2B5D9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038" y="5813548"/>
            <a:ext cx="1655760" cy="10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Vidi izvornu sliku">
            <a:extLst>
              <a:ext uri="{FF2B5EF4-FFF2-40B4-BE49-F238E27FC236}">
                <a16:creationId xmlns:a16="http://schemas.microsoft.com/office/drawing/2014/main" id="{ECBF7C0C-D0BB-4F46-892C-95550ACBE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164" y="5809783"/>
            <a:ext cx="951743" cy="10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Vidi izvornu sliku">
            <a:extLst>
              <a:ext uri="{FF2B5EF4-FFF2-40B4-BE49-F238E27FC236}">
                <a16:creationId xmlns:a16="http://schemas.microsoft.com/office/drawing/2014/main" id="{BC0B76B2-5F69-4D9C-951E-1844B0935A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539" y="5808811"/>
            <a:ext cx="922275" cy="11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302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" y="-8460"/>
            <a:ext cx="5123397" cy="6871490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6006634" y="170189"/>
            <a:ext cx="5991527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Izrazi za davanje uputa za kretanje se nalaze i u REMEMBER kutku. </a:t>
            </a:r>
            <a:br>
              <a:rPr lang="hr-HR" sz="2000" i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9" y="170189"/>
            <a:ext cx="5629833" cy="193951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7843FF08-AD68-4D9E-A336-EA1CB83A0229}"/>
              </a:ext>
            </a:extLst>
          </p:cNvPr>
          <p:cNvSpPr txBox="1">
            <a:spLocks/>
          </p:cNvSpPr>
          <p:nvPr/>
        </p:nvSpPr>
        <p:spPr>
          <a:xfrm>
            <a:off x="6006633" y="1062194"/>
            <a:ext cx="3137367" cy="577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 err="1"/>
              <a:t>go</a:t>
            </a:r>
            <a:r>
              <a:rPr lang="hr-HR" sz="2400" b="1" dirty="0"/>
              <a:t> </a:t>
            </a:r>
            <a:r>
              <a:rPr lang="hr-HR" sz="2400" b="1" dirty="0" err="1"/>
              <a:t>straight</a:t>
            </a:r>
            <a:r>
              <a:rPr lang="hr-HR" sz="2400" b="1" dirty="0"/>
              <a:t> on</a:t>
            </a:r>
          </a:p>
          <a:p>
            <a:pPr marL="0" indent="0">
              <a:buNone/>
            </a:pPr>
            <a:r>
              <a:rPr lang="hr-HR" sz="2400" b="1" dirty="0" err="1"/>
              <a:t>go</a:t>
            </a:r>
            <a:r>
              <a:rPr lang="hr-HR" sz="2400" b="1" dirty="0"/>
              <a:t> past</a:t>
            </a:r>
          </a:p>
          <a:p>
            <a:pPr marL="0" indent="0">
              <a:buNone/>
            </a:pPr>
            <a:r>
              <a:rPr lang="hr-HR" sz="2400" b="1" dirty="0" err="1"/>
              <a:t>go</a:t>
            </a:r>
            <a:r>
              <a:rPr lang="hr-HR" sz="2400" b="1" dirty="0"/>
              <a:t> </a:t>
            </a:r>
            <a:r>
              <a:rPr lang="hr-HR" sz="2400" b="1" dirty="0" err="1"/>
              <a:t>along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 err="1"/>
              <a:t>go</a:t>
            </a:r>
            <a:r>
              <a:rPr lang="hr-HR" sz="2400" b="1" dirty="0"/>
              <a:t> </a:t>
            </a:r>
            <a:r>
              <a:rPr lang="hr-HR" sz="2400" b="1" dirty="0" err="1"/>
              <a:t>across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on </a:t>
            </a:r>
            <a:r>
              <a:rPr lang="hr-HR" sz="2400" b="1" dirty="0" err="1"/>
              <a:t>the</a:t>
            </a:r>
            <a:r>
              <a:rPr lang="hr-HR" sz="2400" b="1" dirty="0"/>
              <a:t> </a:t>
            </a:r>
            <a:r>
              <a:rPr lang="hr-HR" sz="2400" b="1" dirty="0" err="1"/>
              <a:t>left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on </a:t>
            </a:r>
            <a:r>
              <a:rPr lang="hr-HR" sz="2400" b="1" dirty="0" err="1"/>
              <a:t>the</a:t>
            </a:r>
            <a:r>
              <a:rPr lang="hr-HR" sz="2400" b="1" dirty="0"/>
              <a:t> </a:t>
            </a:r>
            <a:r>
              <a:rPr lang="hr-HR" sz="2400" b="1" dirty="0" err="1"/>
              <a:t>right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 err="1"/>
              <a:t>turn</a:t>
            </a:r>
            <a:r>
              <a:rPr lang="hr-HR" sz="2400" b="1" dirty="0"/>
              <a:t> </a:t>
            </a:r>
            <a:r>
              <a:rPr lang="hr-HR" sz="2400" b="1" dirty="0" err="1"/>
              <a:t>left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 err="1"/>
              <a:t>turn</a:t>
            </a:r>
            <a:r>
              <a:rPr lang="hr-HR" sz="2400" b="1" dirty="0"/>
              <a:t> </a:t>
            </a:r>
            <a:r>
              <a:rPr lang="hr-HR" sz="2400" b="1" dirty="0" err="1"/>
              <a:t>right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at </a:t>
            </a:r>
            <a:r>
              <a:rPr lang="hr-HR" sz="2400" b="1" dirty="0" err="1"/>
              <a:t>the</a:t>
            </a:r>
            <a:r>
              <a:rPr lang="hr-HR" sz="2400" b="1" dirty="0"/>
              <a:t> </a:t>
            </a:r>
            <a:r>
              <a:rPr lang="hr-HR" sz="2400" b="1" dirty="0" err="1"/>
              <a:t>end</a:t>
            </a:r>
            <a:r>
              <a:rPr lang="hr-HR" sz="2400" b="1" dirty="0"/>
              <a:t> </a:t>
            </a:r>
            <a:r>
              <a:rPr lang="hr-HR" sz="2400" b="1" dirty="0" err="1"/>
              <a:t>of</a:t>
            </a:r>
            <a:r>
              <a:rPr lang="hr-HR" sz="2400" b="1" dirty="0"/>
              <a:t> </a:t>
            </a:r>
            <a:r>
              <a:rPr lang="hr-HR" sz="2400" b="1" dirty="0" err="1"/>
              <a:t>the</a:t>
            </a:r>
            <a:r>
              <a:rPr lang="hr-HR" sz="2400" b="1" dirty="0"/>
              <a:t> </a:t>
            </a:r>
            <a:r>
              <a:rPr lang="hr-HR" sz="2400" b="1" dirty="0" err="1"/>
              <a:t>street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at </a:t>
            </a:r>
            <a:r>
              <a:rPr lang="hr-HR" sz="2400" b="1" dirty="0" err="1"/>
              <a:t>the</a:t>
            </a:r>
            <a:r>
              <a:rPr lang="hr-HR" sz="2400" b="1" dirty="0"/>
              <a:t> </a:t>
            </a:r>
            <a:r>
              <a:rPr lang="hr-HR" sz="2400" b="1" dirty="0" err="1"/>
              <a:t>crossroads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on/at </a:t>
            </a:r>
            <a:r>
              <a:rPr lang="hr-HR" sz="2400" b="1" dirty="0" err="1"/>
              <a:t>the</a:t>
            </a:r>
            <a:r>
              <a:rPr lang="hr-HR" sz="2400" b="1" dirty="0"/>
              <a:t> </a:t>
            </a:r>
            <a:r>
              <a:rPr lang="hr-HR" sz="2400" b="1" dirty="0" err="1"/>
              <a:t>corner</a:t>
            </a:r>
            <a:endParaRPr lang="hr-HR" sz="2400" b="1" dirty="0"/>
          </a:p>
          <a:p>
            <a:pPr marL="0" indent="0">
              <a:buNone/>
            </a:pPr>
            <a:r>
              <a:rPr lang="hr-HR" sz="2400" b="1" dirty="0"/>
              <a:t>at </a:t>
            </a:r>
            <a:r>
              <a:rPr lang="hr-HR" sz="2400" b="1" dirty="0" err="1"/>
              <a:t>the</a:t>
            </a:r>
            <a:r>
              <a:rPr lang="hr-HR" sz="2400" b="1" dirty="0"/>
              <a:t> </a:t>
            </a:r>
            <a:r>
              <a:rPr lang="hr-HR" sz="2400" b="1" dirty="0" err="1"/>
              <a:t>traffic</a:t>
            </a:r>
            <a:r>
              <a:rPr lang="hr-HR" sz="2400" b="1" dirty="0"/>
              <a:t> </a:t>
            </a:r>
            <a:r>
              <a:rPr lang="hr-HR" sz="2400" b="1" dirty="0" err="1"/>
              <a:t>lights</a:t>
            </a:r>
            <a:endParaRPr lang="hr-HR" sz="2400" b="1" dirty="0"/>
          </a:p>
          <a:p>
            <a:pPr marL="0" indent="0">
              <a:buNone/>
            </a:pPr>
            <a:endParaRPr lang="hr-HR" sz="2400" b="1" dirty="0"/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5E90E447-B3B9-4169-9144-ED3F619BC627}"/>
              </a:ext>
            </a:extLst>
          </p:cNvPr>
          <p:cNvSpPr txBox="1">
            <a:spLocks/>
          </p:cNvSpPr>
          <p:nvPr/>
        </p:nvSpPr>
        <p:spPr>
          <a:xfrm>
            <a:off x="9425343" y="1062194"/>
            <a:ext cx="3734372" cy="658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i="1" dirty="0"/>
              <a:t>nastavi ravno</a:t>
            </a:r>
          </a:p>
          <a:p>
            <a:pPr marL="0" indent="0">
              <a:buNone/>
            </a:pPr>
            <a:r>
              <a:rPr lang="hr-HR" sz="2400" i="1" dirty="0"/>
              <a:t>prođi pokraj</a:t>
            </a:r>
          </a:p>
          <a:p>
            <a:pPr marL="0" indent="0">
              <a:buNone/>
            </a:pPr>
            <a:r>
              <a:rPr lang="hr-HR" sz="2400" i="1" dirty="0"/>
              <a:t>idi niz (ulicu)</a:t>
            </a:r>
          </a:p>
          <a:p>
            <a:pPr marL="0" indent="0">
              <a:buNone/>
            </a:pPr>
            <a:r>
              <a:rPr lang="hr-HR" sz="2400" i="1" dirty="0"/>
              <a:t>prijeđi preko </a:t>
            </a:r>
          </a:p>
          <a:p>
            <a:pPr marL="0" indent="0">
              <a:buNone/>
            </a:pPr>
            <a:r>
              <a:rPr lang="hr-HR" sz="2400" i="1" dirty="0"/>
              <a:t>sa lijeve strane</a:t>
            </a:r>
          </a:p>
          <a:p>
            <a:pPr marL="0" indent="0">
              <a:buNone/>
            </a:pPr>
            <a:r>
              <a:rPr lang="hr-HR" sz="2400" i="1" dirty="0"/>
              <a:t>sa desne strane</a:t>
            </a:r>
          </a:p>
          <a:p>
            <a:pPr marL="0" indent="0">
              <a:buNone/>
            </a:pPr>
            <a:r>
              <a:rPr lang="hr-HR" sz="2400" i="1" dirty="0"/>
              <a:t>skreni lijevo</a:t>
            </a:r>
          </a:p>
          <a:p>
            <a:pPr marL="0" indent="0">
              <a:buNone/>
            </a:pPr>
            <a:r>
              <a:rPr lang="hr-HR" sz="2400" i="1" dirty="0"/>
              <a:t>skreni desno</a:t>
            </a:r>
          </a:p>
          <a:p>
            <a:pPr marL="0" indent="0">
              <a:buNone/>
            </a:pPr>
            <a:r>
              <a:rPr lang="hr-HR" sz="2400" i="1" dirty="0"/>
              <a:t>na kraju ulice</a:t>
            </a:r>
          </a:p>
          <a:p>
            <a:pPr marL="0" indent="0">
              <a:buNone/>
            </a:pPr>
            <a:r>
              <a:rPr lang="hr-HR" sz="2400" i="1" dirty="0"/>
              <a:t>na raskrižju</a:t>
            </a:r>
          </a:p>
          <a:p>
            <a:pPr marL="0" indent="0">
              <a:buNone/>
            </a:pPr>
            <a:r>
              <a:rPr lang="hr-HR" sz="2400" i="1" dirty="0"/>
              <a:t>na uglu</a:t>
            </a:r>
          </a:p>
          <a:p>
            <a:pPr marL="0" indent="0">
              <a:buNone/>
            </a:pPr>
            <a:r>
              <a:rPr lang="hr-HR" sz="2400" i="1" dirty="0"/>
              <a:t>kod semafora</a:t>
            </a:r>
          </a:p>
        </p:txBody>
      </p:sp>
    </p:spTree>
    <p:extLst>
      <p:ext uri="{BB962C8B-B14F-4D97-AF65-F5344CB8AC3E}">
        <p14:creationId xmlns:p14="http://schemas.microsoft.com/office/powerpoint/2010/main" val="259847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" y="-8460"/>
            <a:ext cx="5123397" cy="6871490"/>
          </a:xfrm>
          <a:prstGeom prst="rect">
            <a:avLst/>
          </a:prstGeom>
        </p:spPr>
      </p:pic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6006634" y="148155"/>
            <a:ext cx="5991527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How do I get to the baker’s? </a:t>
            </a:r>
            <a:br>
              <a:rPr lang="hr-HR" sz="2000" b="1" dirty="0"/>
            </a:br>
            <a:r>
              <a:rPr lang="hr-HR" sz="2000" i="1" dirty="0"/>
              <a:t>Kako da dođem do pekarne?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How do I get to</a:t>
            </a:r>
            <a:r>
              <a:rPr lang="hr-HR" sz="2000" b="1" dirty="0"/>
              <a:t> </a:t>
            </a:r>
            <a:r>
              <a:rPr lang="en-US" sz="2000" b="1" dirty="0"/>
              <a:t>the bus stop?</a:t>
            </a:r>
            <a:br>
              <a:rPr lang="hr-HR" sz="2000" b="1" dirty="0"/>
            </a:br>
            <a:r>
              <a:rPr lang="hr-HR" sz="2000" i="1" dirty="0"/>
              <a:t>Kako da dođem do autobusne stanice?</a:t>
            </a:r>
            <a:r>
              <a:rPr lang="en-US" sz="2000" i="1" dirty="0"/>
              <a:t> </a:t>
            </a:r>
            <a:endParaRPr lang="hr-HR" sz="2000" i="1" dirty="0"/>
          </a:p>
          <a:p>
            <a:pPr marL="0" indent="0">
              <a:buNone/>
            </a:pPr>
            <a:r>
              <a:rPr lang="en-US" sz="2000" b="1" dirty="0"/>
              <a:t>How do I get to the church?</a:t>
            </a:r>
            <a:br>
              <a:rPr lang="hr-HR" sz="2000" b="1" dirty="0"/>
            </a:br>
            <a:r>
              <a:rPr lang="hr-HR" sz="2000" i="1" dirty="0"/>
              <a:t>Kako da dođem do crkve?</a:t>
            </a:r>
            <a:br>
              <a:rPr lang="hr-HR" sz="2000" i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3C85C17C-2ED4-4E4F-A125-4D7A2CE46B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9" y="170189"/>
            <a:ext cx="5629833" cy="1939514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789758F3-FFB6-4B9E-A8E4-8B45D2AA29CD}"/>
              </a:ext>
            </a:extLst>
          </p:cNvPr>
          <p:cNvSpPr txBox="1">
            <a:spLocks/>
          </p:cNvSpPr>
          <p:nvPr/>
        </p:nvSpPr>
        <p:spPr>
          <a:xfrm>
            <a:off x="5134275" y="2678549"/>
            <a:ext cx="6775227" cy="526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Nacrtaj u svoju bilježnicu jednostavnu kartu svog mjesta / kvarta i napiši upute kako doći od kuće do škole.</a:t>
            </a:r>
          </a:p>
          <a:p>
            <a:pPr marL="0" indent="0">
              <a:buNone/>
            </a:pPr>
            <a:endParaRPr lang="hr-HR" sz="2000" i="1" dirty="0"/>
          </a:p>
          <a:p>
            <a:pPr marL="0" indent="0">
              <a:buNone/>
            </a:pPr>
            <a:r>
              <a:rPr lang="hr-HR" sz="2000" i="1" dirty="0"/>
              <a:t>Poigraj se na sljedećoj poveznici:</a:t>
            </a:r>
            <a:br>
              <a:rPr lang="hr-HR" sz="2000" dirty="0">
                <a:hlinkClick r:id="rId4"/>
              </a:rPr>
            </a:br>
            <a:r>
              <a:rPr lang="hr-HR" sz="2000" dirty="0">
                <a:hlinkClick r:id="rId4"/>
              </a:rPr>
              <a:t>https://view.genial.ly/5c6a77945d0e4e575e09e8cd</a:t>
            </a:r>
            <a:endParaRPr lang="hr-HR" sz="2000" dirty="0"/>
          </a:p>
          <a:p>
            <a:pPr marL="0" indent="0">
              <a:buNone/>
            </a:pPr>
            <a:endParaRPr lang="hr-HR" sz="2000" b="1" dirty="0"/>
          </a:p>
          <a:p>
            <a:pPr marL="0" indent="0">
              <a:buNone/>
            </a:pPr>
            <a:r>
              <a:rPr lang="hr-HR" sz="2000" i="1" dirty="0"/>
              <a:t>Pokušaj upotrijebiti GPS na engleskom jeziku i zabilježi najmanje četiri upute za kretanje!</a:t>
            </a:r>
            <a:br>
              <a:rPr lang="hr-HR" sz="2000" b="1" dirty="0"/>
            </a:br>
            <a:r>
              <a:rPr lang="hr-HR" sz="2000" i="1" dirty="0"/>
              <a:t>Npr. 	Kako doći od kuće do obližnje trgovine?</a:t>
            </a:r>
            <a:br>
              <a:rPr lang="hr-HR" sz="2000" i="1" dirty="0"/>
            </a:br>
            <a:r>
              <a:rPr lang="hr-HR" sz="2000" i="1" dirty="0"/>
              <a:t>	Kako doći od kuće do prijatelja?</a:t>
            </a:r>
            <a:br>
              <a:rPr lang="hr-HR" sz="2000" i="1" dirty="0"/>
            </a:br>
            <a:r>
              <a:rPr lang="hr-HR" sz="2000" i="1" dirty="0"/>
              <a:t>	Kako doći do najbliže pekarnice?</a:t>
            </a:r>
            <a:br>
              <a:rPr lang="hr-HR" sz="2000" i="1" dirty="0"/>
            </a:br>
            <a:r>
              <a:rPr lang="hr-HR" sz="2000" i="1" dirty="0"/>
              <a:t>	Kako doći do najbližeg kioska?</a:t>
            </a:r>
            <a:br>
              <a:rPr lang="hr-HR" sz="2000" b="1" dirty="0"/>
            </a:b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167351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106124" y="77118"/>
            <a:ext cx="5600613" cy="6780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How</a:t>
            </a:r>
            <a:r>
              <a:rPr lang="hr-HR" sz="2000" b="1" dirty="0"/>
              <a:t> </a:t>
            </a:r>
            <a:r>
              <a:rPr lang="en-US" sz="2000" b="1" dirty="0"/>
              <a:t>long does it take you to get to school? </a:t>
            </a:r>
            <a:br>
              <a:rPr lang="hr-HR" sz="2000" b="1" dirty="0"/>
            </a:br>
            <a:r>
              <a:rPr lang="hr-HR" sz="2000" i="1" dirty="0"/>
              <a:t>Koliko ti treba da dođeš od kuće do škole?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Which</a:t>
            </a:r>
            <a:r>
              <a:rPr lang="hr-HR" sz="2000" b="1" dirty="0"/>
              <a:t> </a:t>
            </a:r>
            <a:r>
              <a:rPr lang="en-US" sz="2000" b="1" dirty="0"/>
              <a:t>public places do you see on your way to school?</a:t>
            </a:r>
            <a:br>
              <a:rPr lang="hr-HR" sz="2000" b="1" dirty="0"/>
            </a:br>
            <a:r>
              <a:rPr lang="hr-HR" sz="2000" i="1" dirty="0"/>
              <a:t>Što sve vidiš putem?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Is there a crossroad on your way to school? </a:t>
            </a:r>
            <a:br>
              <a:rPr lang="hr-HR" sz="2000" b="1" dirty="0"/>
            </a:br>
            <a:r>
              <a:rPr lang="hr-HR" sz="2000" i="1" dirty="0"/>
              <a:t>Imaš li na putu do škole raskrižje?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Is</a:t>
            </a:r>
            <a:r>
              <a:rPr lang="hr-HR" sz="2000" b="1" dirty="0"/>
              <a:t> </a:t>
            </a:r>
            <a:r>
              <a:rPr lang="en-US" sz="2000" b="1" dirty="0"/>
              <a:t>there a traffic light? </a:t>
            </a:r>
            <a:br>
              <a:rPr lang="hr-HR" sz="2000" b="1" dirty="0"/>
            </a:br>
            <a:r>
              <a:rPr lang="hr-HR" sz="2000" i="1" dirty="0"/>
              <a:t>Ima li na putu do škole semafora?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How can you get to a place if</a:t>
            </a:r>
            <a:r>
              <a:rPr lang="hr-HR" sz="2000" b="1" dirty="0"/>
              <a:t> </a:t>
            </a:r>
            <a:r>
              <a:rPr lang="en-US" sz="2000" b="1" dirty="0"/>
              <a:t>you do not know the way? </a:t>
            </a:r>
            <a:br>
              <a:rPr lang="hr-HR" sz="2000" b="1" dirty="0"/>
            </a:br>
            <a:r>
              <a:rPr lang="hr-HR" sz="2000" i="1" dirty="0"/>
              <a:t>Kako možeš stići do nekog mjesta ako ne znaš put do toga mjesta?</a:t>
            </a:r>
            <a:endParaRPr lang="hr-HR" sz="2000" b="1" dirty="0"/>
          </a:p>
          <a:p>
            <a:pPr marL="0" indent="0">
              <a:buNone/>
            </a:pPr>
            <a:r>
              <a:rPr lang="en-US" sz="2000" b="1" dirty="0"/>
              <a:t>Is there a device that</a:t>
            </a:r>
            <a:r>
              <a:rPr lang="hr-HR" sz="2000" b="1" dirty="0"/>
              <a:t> </a:t>
            </a:r>
            <a:r>
              <a:rPr lang="en-US" sz="2000" b="1" dirty="0"/>
              <a:t>can help you find any address in the world?</a:t>
            </a:r>
            <a:br>
              <a:rPr lang="hr-HR" sz="2000" b="1" dirty="0"/>
            </a:br>
            <a:r>
              <a:rPr lang="hr-HR" sz="2000" i="1" dirty="0"/>
              <a:t>Postoji li uređaj koji ti može pomoći da nađeš bilo koju adresu na svijetu?</a:t>
            </a:r>
          </a:p>
          <a:p>
            <a:pPr marL="0" indent="0">
              <a:buNone/>
            </a:pPr>
            <a:r>
              <a:rPr lang="hr-HR" sz="2000" i="1" dirty="0"/>
              <a:t>Koliko znaš o GPS-u provjeri rješavanjem kviza na sljedećoj poveznici: </a:t>
            </a:r>
            <a:r>
              <a:rPr lang="hr-HR" sz="2000" dirty="0">
                <a:hlinkClick r:id="rId2"/>
              </a:rPr>
              <a:t>https://create.kahoot.it/share/44069f7a-a6e6-4603-adb0-f52053d05922</a:t>
            </a:r>
            <a:endParaRPr lang="hr-HR" sz="2000" i="1" dirty="0"/>
          </a:p>
        </p:txBody>
      </p:sp>
      <p:pic>
        <p:nvPicPr>
          <p:cNvPr id="10" name="Picture 2" descr="Vidi izvornu sliku">
            <a:hlinkClick r:id="rId3"/>
            <a:extLst>
              <a:ext uri="{FF2B5EF4-FFF2-40B4-BE49-F238E27FC236}">
                <a16:creationId xmlns:a16="http://schemas.microsoft.com/office/drawing/2014/main" id="{04850BD4-CBB0-488D-8358-0557E125B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159" y="799469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7CCEC7B5-D29D-46AA-8AE6-04BF491DB084}"/>
              </a:ext>
            </a:extLst>
          </p:cNvPr>
          <p:cNvSpPr txBox="1">
            <a:spLocks/>
          </p:cNvSpPr>
          <p:nvPr/>
        </p:nvSpPr>
        <p:spPr>
          <a:xfrm>
            <a:off x="6452212" y="2941504"/>
            <a:ext cx="5468039" cy="4461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en-US" sz="2000" dirty="0">
                <a:hlinkClick r:id="rId5"/>
              </a:rPr>
              <a:t>https://www.e-sfera.hr/dodatni-digitalni-sadrzaji/dc67b093-d4c9-41d6-89b4-28f054bb9a9c/</a:t>
            </a:r>
            <a:endParaRPr lang="hr-HR" sz="2000" dirty="0"/>
          </a:p>
          <a:p>
            <a:pPr marL="0" indent="0" algn="ctr">
              <a:buNone/>
            </a:pPr>
            <a:r>
              <a:rPr lang="en-US" sz="2000" b="1" u="sng" dirty="0"/>
              <a:t>Most visited places on Google Maps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o najposjećenijim mjestima na Google Kartama i riješi prateće zadatke. </a:t>
            </a:r>
          </a:p>
        </p:txBody>
      </p:sp>
    </p:spTree>
    <p:extLst>
      <p:ext uri="{BB962C8B-B14F-4D97-AF65-F5344CB8AC3E}">
        <p14:creationId xmlns:p14="http://schemas.microsoft.com/office/powerpoint/2010/main" val="378622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608</Words>
  <Application>Microsoft Office PowerPoint</Application>
  <PresentationFormat>Široki zaslon</PresentationFormat>
  <Paragraphs>99</Paragraphs>
  <Slides>9</Slides>
  <Notes>0</Notes>
  <HiddenSlides>0</HiddenSlides>
  <MMClips>1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5" baseType="lpstr">
      <vt:lpstr>Calibri Light</vt:lpstr>
      <vt:lpstr>Arial</vt:lpstr>
      <vt:lpstr>Calibri</vt:lpstr>
      <vt:lpstr>Avenir Next LT Pro</vt:lpstr>
      <vt:lpstr>Cambria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187</cp:revision>
  <dcterms:created xsi:type="dcterms:W3CDTF">2020-09-15T16:13:04Z</dcterms:created>
  <dcterms:modified xsi:type="dcterms:W3CDTF">2020-11-23T15:17:10Z</dcterms:modified>
</cp:coreProperties>
</file>